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ab7170968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fd5749c384174"/>
  </p:sldMasterIdLst>
  <p:sldIdLst>
    <p:sldId xmlns:r="http://schemas.openxmlformats.org/officeDocument/2006/relationships" id="256" r:id="R3d0762d3c79c4101"/>
    <p:sldId xmlns:r="http://schemas.openxmlformats.org/officeDocument/2006/relationships" id="257" r:id="Re2a16221da8e470e"/>
    <p:sldId xmlns:r="http://schemas.openxmlformats.org/officeDocument/2006/relationships" id="258" r:id="Rba83481f408b4f76"/>
    <p:sldId xmlns:r="http://schemas.openxmlformats.org/officeDocument/2006/relationships" id="259" r:id="Rcbb1504b06314d34"/>
    <p:sldId xmlns:r="http://schemas.openxmlformats.org/officeDocument/2006/relationships" id="260" r:id="R2d66e68e79d94e7d"/>
    <p:sldId xmlns:r="http://schemas.openxmlformats.org/officeDocument/2006/relationships" id="261" r:id="Recf266f8f3644440"/>
    <p:sldId xmlns:r="http://schemas.openxmlformats.org/officeDocument/2006/relationships" id="262" r:id="R2b3147dec37b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fd5749c384174" /><Relationship Type="http://schemas.openxmlformats.org/officeDocument/2006/relationships/slide" Target="/ppt/slides/slide1.xml" Id="R3d0762d3c79c4101" /><Relationship Type="http://schemas.openxmlformats.org/officeDocument/2006/relationships/slide" Target="/ppt/slides/slide2.xml" Id="Re2a16221da8e470e" /><Relationship Type="http://schemas.openxmlformats.org/officeDocument/2006/relationships/slide" Target="/ppt/slides/slide3.xml" Id="Rba83481f408b4f76" /><Relationship Type="http://schemas.openxmlformats.org/officeDocument/2006/relationships/slide" Target="/ppt/slides/slide4.xml" Id="Rcbb1504b06314d34" /><Relationship Type="http://schemas.openxmlformats.org/officeDocument/2006/relationships/slide" Target="/ppt/slides/slide5.xml" Id="R2d66e68e79d94e7d" /><Relationship Type="http://schemas.openxmlformats.org/officeDocument/2006/relationships/slide" Target="/ppt/slides/slide6.xml" Id="Recf266f8f3644440" /><Relationship Type="http://schemas.openxmlformats.org/officeDocument/2006/relationships/slide" Target="/ppt/slides/slide7.xml" Id="R2b3147dec37b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1d84ecc99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e5157ced450a" /><Relationship Type="http://schemas.openxmlformats.org/officeDocument/2006/relationships/theme" Target="/ppt/slideMasters/theme/theme1.xml" Id="R63e9c2be7996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0e5157ced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e478d3fc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237a5411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b9b7a058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82d96422c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854913fcf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56959638e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0cc15fb8a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NINO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NINO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992 562 382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NINO AS</a:t>
            </a:r>
          </a:p>
        </p:txBody>
      </p:sp>
    </p:spTree>
  </p:cSld>
  <p:clrMapOvr>
    <a:masterClrMapping xmlns:a="http://schemas.openxmlformats.org/drawingml/2006/main"/>
  </p:clrMapOvr>
</p:sld>
</file>