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4ebabc5a8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16466024841b1"/>
  </p:sldMasterIdLst>
  <p:sldIdLst>
    <p:sldId xmlns:r="http://schemas.openxmlformats.org/officeDocument/2006/relationships" id="256" r:id="R79b9c9c2c8df44c9"/>
    <p:sldId xmlns:r="http://schemas.openxmlformats.org/officeDocument/2006/relationships" id="257" r:id="Ra38a8c819f364c60"/>
    <p:sldId xmlns:r="http://schemas.openxmlformats.org/officeDocument/2006/relationships" id="258" r:id="Ra05907fecc964457"/>
    <p:sldId xmlns:r="http://schemas.openxmlformats.org/officeDocument/2006/relationships" id="259" r:id="R5d7ef624bab74980"/>
    <p:sldId xmlns:r="http://schemas.openxmlformats.org/officeDocument/2006/relationships" id="260" r:id="R1e4a267c428b46d6"/>
    <p:sldId xmlns:r="http://schemas.openxmlformats.org/officeDocument/2006/relationships" id="261" r:id="Ref0eea44425c46a6"/>
    <p:sldId xmlns:r="http://schemas.openxmlformats.org/officeDocument/2006/relationships" id="262" r:id="R0b7c9a49b68949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16466024841b1" /><Relationship Type="http://schemas.openxmlformats.org/officeDocument/2006/relationships/slide" Target="/ppt/slides/slide1.xml" Id="R79b9c9c2c8df44c9" /><Relationship Type="http://schemas.openxmlformats.org/officeDocument/2006/relationships/slide" Target="/ppt/slides/slide2.xml" Id="Ra38a8c819f364c60" /><Relationship Type="http://schemas.openxmlformats.org/officeDocument/2006/relationships/slide" Target="/ppt/slides/slide3.xml" Id="Ra05907fecc964457" /><Relationship Type="http://schemas.openxmlformats.org/officeDocument/2006/relationships/slide" Target="/ppt/slides/slide4.xml" Id="R5d7ef624bab74980" /><Relationship Type="http://schemas.openxmlformats.org/officeDocument/2006/relationships/slide" Target="/ppt/slides/slide5.xml" Id="R1e4a267c428b46d6" /><Relationship Type="http://schemas.openxmlformats.org/officeDocument/2006/relationships/slide" Target="/ppt/slides/slide6.xml" Id="Ref0eea44425c46a6" /><Relationship Type="http://schemas.openxmlformats.org/officeDocument/2006/relationships/slide" Target="/ppt/slides/slide7.xml" Id="R0b7c9a49b68949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23b058ff5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2639dceb64ade" /><Relationship Type="http://schemas.openxmlformats.org/officeDocument/2006/relationships/theme" Target="/ppt/slideMasters/theme/theme1.xml" Id="Rd970144745ba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2639dceb6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7cefda8de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699853a754f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eb5440d6d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92cd4affa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cb01545d5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b099c09124b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8d3b8d73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TORGUNRUD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 AS ble etablert [år] og holder til i Kolbu.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8 179 649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4 787 729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2847 Kolbu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