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02ae355a3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9040e4e704072"/>
  </p:sldMasterIdLst>
  <p:sldIdLst>
    <p:sldId xmlns:r="http://schemas.openxmlformats.org/officeDocument/2006/relationships" id="256" r:id="Rc87453fd4086498f"/>
    <p:sldId xmlns:r="http://schemas.openxmlformats.org/officeDocument/2006/relationships" id="257" r:id="R464167141b8842a7"/>
    <p:sldId xmlns:r="http://schemas.openxmlformats.org/officeDocument/2006/relationships" id="258" r:id="R8e101d60f4c147b8"/>
    <p:sldId xmlns:r="http://schemas.openxmlformats.org/officeDocument/2006/relationships" id="259" r:id="R3f5f1c3dbe9c4210"/>
    <p:sldId xmlns:r="http://schemas.openxmlformats.org/officeDocument/2006/relationships" id="260" r:id="R59e78eb763904154"/>
    <p:sldId xmlns:r="http://schemas.openxmlformats.org/officeDocument/2006/relationships" id="261" r:id="Rd2c02ad5bd884d1a"/>
    <p:sldId xmlns:r="http://schemas.openxmlformats.org/officeDocument/2006/relationships" id="262" r:id="Rdc346f1114d2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9040e4e704072" /><Relationship Type="http://schemas.openxmlformats.org/officeDocument/2006/relationships/slide" Target="/ppt/slides/slide1.xml" Id="Rc87453fd4086498f" /><Relationship Type="http://schemas.openxmlformats.org/officeDocument/2006/relationships/slide" Target="/ppt/slides/slide2.xml" Id="R464167141b8842a7" /><Relationship Type="http://schemas.openxmlformats.org/officeDocument/2006/relationships/slide" Target="/ppt/slides/slide3.xml" Id="R8e101d60f4c147b8" /><Relationship Type="http://schemas.openxmlformats.org/officeDocument/2006/relationships/slide" Target="/ppt/slides/slide4.xml" Id="R3f5f1c3dbe9c4210" /><Relationship Type="http://schemas.openxmlformats.org/officeDocument/2006/relationships/slide" Target="/ppt/slides/slide5.xml" Id="R59e78eb763904154" /><Relationship Type="http://schemas.openxmlformats.org/officeDocument/2006/relationships/slide" Target="/ppt/slides/slide6.xml" Id="Rd2c02ad5bd884d1a" /><Relationship Type="http://schemas.openxmlformats.org/officeDocument/2006/relationships/slide" Target="/ppt/slides/slide7.xml" Id="Rdc346f1114d2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40fc5e685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f04b3995c40ac" /><Relationship Type="http://schemas.openxmlformats.org/officeDocument/2006/relationships/theme" Target="/ppt/slideMasters/theme/theme1.xml" Id="R2fb5523186e9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f04b3995c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970b6359b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7f9496746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84c306df1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e6a6b266b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8d6beda22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4641b8791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dbcba6eb64c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2 088 299 445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3 628 284 495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bodil.kristiansen@varner.no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