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5d43d7de6c46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7131a4d4444d7c"/>
  </p:sldMasterIdLst>
  <p:sldIdLst>
    <p:sldId xmlns:r="http://schemas.openxmlformats.org/officeDocument/2006/relationships" id="256" r:id="R6ad7051f00c84fa7"/>
    <p:sldId xmlns:r="http://schemas.openxmlformats.org/officeDocument/2006/relationships" id="257" r:id="R6bcf332f261a4545"/>
    <p:sldId xmlns:r="http://schemas.openxmlformats.org/officeDocument/2006/relationships" id="258" r:id="R23b22f0704b243d5"/>
    <p:sldId xmlns:r="http://schemas.openxmlformats.org/officeDocument/2006/relationships" id="259" r:id="Ra57eb90728c04f13"/>
    <p:sldId xmlns:r="http://schemas.openxmlformats.org/officeDocument/2006/relationships" id="260" r:id="Re4893c40dd0847d4"/>
    <p:sldId xmlns:r="http://schemas.openxmlformats.org/officeDocument/2006/relationships" id="261" r:id="R086ac6a2cdbd432d"/>
    <p:sldId xmlns:r="http://schemas.openxmlformats.org/officeDocument/2006/relationships" id="262" r:id="R782885fe5fa24e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7131a4d4444d7c" /><Relationship Type="http://schemas.openxmlformats.org/officeDocument/2006/relationships/slide" Target="/ppt/slides/slide1.xml" Id="R6ad7051f00c84fa7" /><Relationship Type="http://schemas.openxmlformats.org/officeDocument/2006/relationships/slide" Target="/ppt/slides/slide2.xml" Id="R6bcf332f261a4545" /><Relationship Type="http://schemas.openxmlformats.org/officeDocument/2006/relationships/slide" Target="/ppt/slides/slide3.xml" Id="R23b22f0704b243d5" /><Relationship Type="http://schemas.openxmlformats.org/officeDocument/2006/relationships/slide" Target="/ppt/slides/slide4.xml" Id="Ra57eb90728c04f13" /><Relationship Type="http://schemas.openxmlformats.org/officeDocument/2006/relationships/slide" Target="/ppt/slides/slide5.xml" Id="Re4893c40dd0847d4" /><Relationship Type="http://schemas.openxmlformats.org/officeDocument/2006/relationships/slide" Target="/ppt/slides/slide6.xml" Id="R086ac6a2cdbd432d" /><Relationship Type="http://schemas.openxmlformats.org/officeDocument/2006/relationships/slide" Target="/ppt/slides/slide7.xml" Id="R782885fe5fa24e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d438e49aa24e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1e3f5ea96406c" /><Relationship Type="http://schemas.openxmlformats.org/officeDocument/2006/relationships/theme" Target="/ppt/slideMasters/theme/theme1.xml" Id="Ra022b2c45bad47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81e3f5ea9640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65d7ff7bf45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eb7dd14b644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d900dd0cd48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b5670a91945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ab91a600e48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d2420969e41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49c46816f48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POLARIS MEDIA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POLARIS MEDIA ASA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1 884 000 000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3 318 000 000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SCHIBSTED MEDIA AS  –  29,4 %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NWT MEDIA AS  –  26,8 %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 INVEST AS  –  14,8 %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J.P. MORGAN SE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BLOMMENHOLM INDUSTRIER AS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GYLDENDAL ASA  –  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Ferjemannsveien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40 72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firmapost@polarismedia.no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www.polarismedia.no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992 614 145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ASA</a:t>
            </a:r>
          </a:p>
        </p:txBody>
      </p:sp>
    </p:spTree>
  </p:cSld>
  <p:clrMapOvr>
    <a:masterClrMapping xmlns:a="http://schemas.openxmlformats.org/drawingml/2006/main"/>
  </p:clrMapOvr>
</p:sld>
</file>