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188139fcf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04487472c4a46"/>
  </p:sldMasterIdLst>
  <p:sldIdLst>
    <p:sldId xmlns:r="http://schemas.openxmlformats.org/officeDocument/2006/relationships" id="256" r:id="Rb79a031fba424432"/>
    <p:sldId xmlns:r="http://schemas.openxmlformats.org/officeDocument/2006/relationships" id="257" r:id="R80ac51987bc04fd4"/>
    <p:sldId xmlns:r="http://schemas.openxmlformats.org/officeDocument/2006/relationships" id="258" r:id="R9715029e9f434faa"/>
    <p:sldId xmlns:r="http://schemas.openxmlformats.org/officeDocument/2006/relationships" id="259" r:id="R4900de0056284be2"/>
    <p:sldId xmlns:r="http://schemas.openxmlformats.org/officeDocument/2006/relationships" id="260" r:id="Rdc5f01fe8a0247e1"/>
    <p:sldId xmlns:r="http://schemas.openxmlformats.org/officeDocument/2006/relationships" id="261" r:id="R248c61c288cb4ac6"/>
    <p:sldId xmlns:r="http://schemas.openxmlformats.org/officeDocument/2006/relationships" id="262" r:id="R2f6b826f2c7c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04487472c4a46" /><Relationship Type="http://schemas.openxmlformats.org/officeDocument/2006/relationships/slide" Target="/ppt/slides/slide1.xml" Id="Rb79a031fba424432" /><Relationship Type="http://schemas.openxmlformats.org/officeDocument/2006/relationships/slide" Target="/ppt/slides/slide2.xml" Id="R80ac51987bc04fd4" /><Relationship Type="http://schemas.openxmlformats.org/officeDocument/2006/relationships/slide" Target="/ppt/slides/slide3.xml" Id="R9715029e9f434faa" /><Relationship Type="http://schemas.openxmlformats.org/officeDocument/2006/relationships/slide" Target="/ppt/slides/slide4.xml" Id="R4900de0056284be2" /><Relationship Type="http://schemas.openxmlformats.org/officeDocument/2006/relationships/slide" Target="/ppt/slides/slide5.xml" Id="Rdc5f01fe8a0247e1" /><Relationship Type="http://schemas.openxmlformats.org/officeDocument/2006/relationships/slide" Target="/ppt/slides/slide6.xml" Id="R248c61c288cb4ac6" /><Relationship Type="http://schemas.openxmlformats.org/officeDocument/2006/relationships/slide" Target="/ppt/slides/slide7.xml" Id="R2f6b826f2c7c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dde78ca94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a4e8ffc146eb" /><Relationship Type="http://schemas.openxmlformats.org/officeDocument/2006/relationships/theme" Target="/ppt/slideMasters/theme/theme1.xml" Id="Rb4c5acf34970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59a4e8ffc1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ab44867e0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965283928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c3c6cb757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6ea62b146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845d5a517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d43623c3c4f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aa7d27cc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