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4e7b86bf774b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cb753fd12f4f00"/>
  </p:sldMasterIdLst>
  <p:sldIdLst>
    <p:sldId xmlns:r="http://schemas.openxmlformats.org/officeDocument/2006/relationships" id="256" r:id="Ra8b0327b56a34615"/>
    <p:sldId xmlns:r="http://schemas.openxmlformats.org/officeDocument/2006/relationships" id="257" r:id="R3f0546cb010b4afe"/>
    <p:sldId xmlns:r="http://schemas.openxmlformats.org/officeDocument/2006/relationships" id="258" r:id="R5f3d5a531b324a9e"/>
    <p:sldId xmlns:r="http://schemas.openxmlformats.org/officeDocument/2006/relationships" id="259" r:id="R6e84ae2d1d7b4944"/>
    <p:sldId xmlns:r="http://schemas.openxmlformats.org/officeDocument/2006/relationships" id="260" r:id="Re08dd6f6dd564525"/>
    <p:sldId xmlns:r="http://schemas.openxmlformats.org/officeDocument/2006/relationships" id="261" r:id="R965fbc6e1ce94c08"/>
    <p:sldId xmlns:r="http://schemas.openxmlformats.org/officeDocument/2006/relationships" id="262" r:id="R816466ea5d2f46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cb753fd12f4f00" /><Relationship Type="http://schemas.openxmlformats.org/officeDocument/2006/relationships/slide" Target="/ppt/slides/slide1.xml" Id="Ra8b0327b56a34615" /><Relationship Type="http://schemas.openxmlformats.org/officeDocument/2006/relationships/slide" Target="/ppt/slides/slide2.xml" Id="R3f0546cb010b4afe" /><Relationship Type="http://schemas.openxmlformats.org/officeDocument/2006/relationships/slide" Target="/ppt/slides/slide3.xml" Id="R5f3d5a531b324a9e" /><Relationship Type="http://schemas.openxmlformats.org/officeDocument/2006/relationships/slide" Target="/ppt/slides/slide4.xml" Id="R6e84ae2d1d7b4944" /><Relationship Type="http://schemas.openxmlformats.org/officeDocument/2006/relationships/slide" Target="/ppt/slides/slide5.xml" Id="Re08dd6f6dd564525" /><Relationship Type="http://schemas.openxmlformats.org/officeDocument/2006/relationships/slide" Target="/ppt/slides/slide6.xml" Id="R965fbc6e1ce94c08" /><Relationship Type="http://schemas.openxmlformats.org/officeDocument/2006/relationships/slide" Target="/ppt/slides/slide7.xml" Id="R816466ea5d2f46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3ea1d93c24c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23ebb863548cf" /><Relationship Type="http://schemas.openxmlformats.org/officeDocument/2006/relationships/theme" Target="/ppt/slideMasters/theme/theme1.xml" Id="R22b14c534be943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223ebb863548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4c613db0047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5606525cf48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ec19288f546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4e34b375c43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d65f2fd7e47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1b63256c34e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ecc11167b4b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GARBERG KRISTENSEN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GARBERG KRISTENSEN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GARBERG KRISTENSEN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GARBERG KRISTENSEN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GARBERG KRISTENSEN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GARBERG KRISTENSEN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2 713 569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2 429 306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4 399 725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GARBERG KRISTENSEN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KRISTENSEN FREDDY GARBERG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GARBERG KRISTENSEN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Freddy Kristensen, Schouterrassen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fk@24sevenoffice.com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992 643 544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GARBERG KRISTENSEN INVEST AS</a:t>
            </a:r>
          </a:p>
        </p:txBody>
      </p:sp>
    </p:spTree>
  </p:cSld>
  <p:clrMapOvr>
    <a:masterClrMapping xmlns:a="http://schemas.openxmlformats.org/drawingml/2006/main"/>
  </p:clrMapOvr>
</p:sld>
</file>