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ad73e6c1c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d30b3c3bd4085"/>
  </p:sldMasterIdLst>
  <p:sldIdLst>
    <p:sldId xmlns:r="http://schemas.openxmlformats.org/officeDocument/2006/relationships" id="256" r:id="R49ca4cececac404a"/>
    <p:sldId xmlns:r="http://schemas.openxmlformats.org/officeDocument/2006/relationships" id="257" r:id="Rcaf6dc5c161e47e7"/>
    <p:sldId xmlns:r="http://schemas.openxmlformats.org/officeDocument/2006/relationships" id="258" r:id="R882b485512b64609"/>
    <p:sldId xmlns:r="http://schemas.openxmlformats.org/officeDocument/2006/relationships" id="259" r:id="Re0dbda753f474529"/>
    <p:sldId xmlns:r="http://schemas.openxmlformats.org/officeDocument/2006/relationships" id="260" r:id="Re1ed7427ac224df9"/>
    <p:sldId xmlns:r="http://schemas.openxmlformats.org/officeDocument/2006/relationships" id="261" r:id="Rdf6246692610425f"/>
    <p:sldId xmlns:r="http://schemas.openxmlformats.org/officeDocument/2006/relationships" id="262" r:id="Rab5f9541528b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d30b3c3bd4085" /><Relationship Type="http://schemas.openxmlformats.org/officeDocument/2006/relationships/slide" Target="/ppt/slides/slide1.xml" Id="R49ca4cececac404a" /><Relationship Type="http://schemas.openxmlformats.org/officeDocument/2006/relationships/slide" Target="/ppt/slides/slide2.xml" Id="Rcaf6dc5c161e47e7" /><Relationship Type="http://schemas.openxmlformats.org/officeDocument/2006/relationships/slide" Target="/ppt/slides/slide3.xml" Id="R882b485512b64609" /><Relationship Type="http://schemas.openxmlformats.org/officeDocument/2006/relationships/slide" Target="/ppt/slides/slide4.xml" Id="Re0dbda753f474529" /><Relationship Type="http://schemas.openxmlformats.org/officeDocument/2006/relationships/slide" Target="/ppt/slides/slide5.xml" Id="Re1ed7427ac224df9" /><Relationship Type="http://schemas.openxmlformats.org/officeDocument/2006/relationships/slide" Target="/ppt/slides/slide6.xml" Id="Rdf6246692610425f" /><Relationship Type="http://schemas.openxmlformats.org/officeDocument/2006/relationships/slide" Target="/ppt/slides/slide7.xml" Id="Rab5f9541528b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7941c9d05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92ff5280a46fe" /><Relationship Type="http://schemas.openxmlformats.org/officeDocument/2006/relationships/theme" Target="/ppt/slideMasters/theme/theme1.xml" Id="Rf9d26dbee8de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92ff5280a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95db831c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d1342789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d779235e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4308c67a8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01a863ff2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2abac7ba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27ac372f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KAABBSHEI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KAABBSHEI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9 934 259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64 878 158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66 964 593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AASLAND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AASLAND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AASLAND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992 650 192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