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aea334076d48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66589a96174e3a"/>
  </p:sldMasterIdLst>
  <p:sldIdLst>
    <p:sldId xmlns:r="http://schemas.openxmlformats.org/officeDocument/2006/relationships" id="256" r:id="R4fb0cc4547634b56"/>
    <p:sldId xmlns:r="http://schemas.openxmlformats.org/officeDocument/2006/relationships" id="257" r:id="R7cf6a3dd4dbf4f38"/>
    <p:sldId xmlns:r="http://schemas.openxmlformats.org/officeDocument/2006/relationships" id="258" r:id="R613212c52126463e"/>
    <p:sldId xmlns:r="http://schemas.openxmlformats.org/officeDocument/2006/relationships" id="259" r:id="Ref88a282ac774fbb"/>
    <p:sldId xmlns:r="http://schemas.openxmlformats.org/officeDocument/2006/relationships" id="260" r:id="R43375fd154484ba2"/>
    <p:sldId xmlns:r="http://schemas.openxmlformats.org/officeDocument/2006/relationships" id="261" r:id="R87440a56f43042fb"/>
    <p:sldId xmlns:r="http://schemas.openxmlformats.org/officeDocument/2006/relationships" id="262" r:id="R635022df6fc94a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6589a96174e3a" /><Relationship Type="http://schemas.openxmlformats.org/officeDocument/2006/relationships/slide" Target="/ppt/slides/slide1.xml" Id="R4fb0cc4547634b56" /><Relationship Type="http://schemas.openxmlformats.org/officeDocument/2006/relationships/slide" Target="/ppt/slides/slide2.xml" Id="R7cf6a3dd4dbf4f38" /><Relationship Type="http://schemas.openxmlformats.org/officeDocument/2006/relationships/slide" Target="/ppt/slides/slide3.xml" Id="R613212c52126463e" /><Relationship Type="http://schemas.openxmlformats.org/officeDocument/2006/relationships/slide" Target="/ppt/slides/slide4.xml" Id="Ref88a282ac774fbb" /><Relationship Type="http://schemas.openxmlformats.org/officeDocument/2006/relationships/slide" Target="/ppt/slides/slide5.xml" Id="R43375fd154484ba2" /><Relationship Type="http://schemas.openxmlformats.org/officeDocument/2006/relationships/slide" Target="/ppt/slides/slide6.xml" Id="R87440a56f43042fb" /><Relationship Type="http://schemas.openxmlformats.org/officeDocument/2006/relationships/slide" Target="/ppt/slides/slide7.xml" Id="R635022df6fc94a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68f2b1e0f48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798753ecc49b2" /><Relationship Type="http://schemas.openxmlformats.org/officeDocument/2006/relationships/theme" Target="/ppt/slideMasters/theme/theme1.xml" Id="R6c8ea7c44ce545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798753ecc49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ab4b7fc3542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2843a07924c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92317cc3949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daa67006d4c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d6380a6d2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a4c67a24042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3fe485bf145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9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9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18 381 312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12 768 724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5 745 767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22 088 242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138 899 580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KG9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992 670 975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