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f6929c260b45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95fde1cad940fc"/>
  </p:sldMasterIdLst>
  <p:sldIdLst>
    <p:sldId xmlns:r="http://schemas.openxmlformats.org/officeDocument/2006/relationships" id="256" r:id="Rd3bcb05c74c246c7"/>
    <p:sldId xmlns:r="http://schemas.openxmlformats.org/officeDocument/2006/relationships" id="257" r:id="Rc5ccbd61108d4120"/>
    <p:sldId xmlns:r="http://schemas.openxmlformats.org/officeDocument/2006/relationships" id="258" r:id="R41a8fb9de2d44b7c"/>
    <p:sldId xmlns:r="http://schemas.openxmlformats.org/officeDocument/2006/relationships" id="259" r:id="R9e1431046bc24365"/>
    <p:sldId xmlns:r="http://schemas.openxmlformats.org/officeDocument/2006/relationships" id="260" r:id="Rda6c97e9fe7140cc"/>
    <p:sldId xmlns:r="http://schemas.openxmlformats.org/officeDocument/2006/relationships" id="261" r:id="R089ec683848041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95fde1cad940fc" /><Relationship Type="http://schemas.openxmlformats.org/officeDocument/2006/relationships/slide" Target="/ppt/slides/slide1.xml" Id="Rd3bcb05c74c246c7" /><Relationship Type="http://schemas.openxmlformats.org/officeDocument/2006/relationships/slide" Target="/ppt/slides/slide2.xml" Id="Rc5ccbd61108d4120" /><Relationship Type="http://schemas.openxmlformats.org/officeDocument/2006/relationships/slide" Target="/ppt/slides/slide3.xml" Id="R41a8fb9de2d44b7c" /><Relationship Type="http://schemas.openxmlformats.org/officeDocument/2006/relationships/slide" Target="/ppt/slides/slide4.xml" Id="R9e1431046bc24365" /><Relationship Type="http://schemas.openxmlformats.org/officeDocument/2006/relationships/slide" Target="/ppt/slides/slide5.xml" Id="Rda6c97e9fe7140cc" /><Relationship Type="http://schemas.openxmlformats.org/officeDocument/2006/relationships/slide" Target="/ppt/slides/slide6.xml" Id="R089ec683848041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999991e23541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90d8f471c4223" /><Relationship Type="http://schemas.openxmlformats.org/officeDocument/2006/relationships/theme" Target="/ppt/slideMasters/theme/theme1.xml" Id="R0e3202888aaa4c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890d8f471c42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ebb2391a14e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268b8e65248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61c2b96d04c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672bfc46a4b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1288031f348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c1018944843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SCHRØDER REGNSKAP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SCHRØDER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SCHRØDER REGNSKAP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SCHRØDER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SCHRØDER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SCHRØDER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1 424 464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1 185 768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1 185 628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187 402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SCHRØDER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Soleveien 50A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anette@schroeder.no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992 730 978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SCHRØDER REGNSKAP</a:t>
            </a:r>
          </a:p>
        </p:txBody>
      </p:sp>
    </p:spTree>
  </p:cSld>
  <p:clrMapOvr>
    <a:masterClrMapping xmlns:a="http://schemas.openxmlformats.org/drawingml/2006/main"/>
  </p:clrMapOvr>
</p:sld>
</file>