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94bfb8bdb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c476a08e44951"/>
  </p:sldMasterIdLst>
  <p:sldIdLst>
    <p:sldId xmlns:r="http://schemas.openxmlformats.org/officeDocument/2006/relationships" id="256" r:id="R3f1a592b1b704dd3"/>
    <p:sldId xmlns:r="http://schemas.openxmlformats.org/officeDocument/2006/relationships" id="257" r:id="R4066f3f468a248fb"/>
    <p:sldId xmlns:r="http://schemas.openxmlformats.org/officeDocument/2006/relationships" id="258" r:id="Ra58a9c4b1eb240d6"/>
    <p:sldId xmlns:r="http://schemas.openxmlformats.org/officeDocument/2006/relationships" id="259" r:id="Ra6519068563c4bbb"/>
    <p:sldId xmlns:r="http://schemas.openxmlformats.org/officeDocument/2006/relationships" id="260" r:id="R043eaeec33d1468a"/>
    <p:sldId xmlns:r="http://schemas.openxmlformats.org/officeDocument/2006/relationships" id="261" r:id="R8cc6c053929a481f"/>
    <p:sldId xmlns:r="http://schemas.openxmlformats.org/officeDocument/2006/relationships" id="262" r:id="R38824de36e16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c476a08e44951" /><Relationship Type="http://schemas.openxmlformats.org/officeDocument/2006/relationships/slide" Target="/ppt/slides/slide1.xml" Id="R3f1a592b1b704dd3" /><Relationship Type="http://schemas.openxmlformats.org/officeDocument/2006/relationships/slide" Target="/ppt/slides/slide2.xml" Id="R4066f3f468a248fb" /><Relationship Type="http://schemas.openxmlformats.org/officeDocument/2006/relationships/slide" Target="/ppt/slides/slide3.xml" Id="Ra58a9c4b1eb240d6" /><Relationship Type="http://schemas.openxmlformats.org/officeDocument/2006/relationships/slide" Target="/ppt/slides/slide4.xml" Id="Ra6519068563c4bbb" /><Relationship Type="http://schemas.openxmlformats.org/officeDocument/2006/relationships/slide" Target="/ppt/slides/slide5.xml" Id="R043eaeec33d1468a" /><Relationship Type="http://schemas.openxmlformats.org/officeDocument/2006/relationships/slide" Target="/ppt/slides/slide6.xml" Id="R8cc6c053929a481f" /><Relationship Type="http://schemas.openxmlformats.org/officeDocument/2006/relationships/slide" Target="/ppt/slides/slide7.xml" Id="R38824de36e16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e0187675241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5fa465f594e89" /><Relationship Type="http://schemas.openxmlformats.org/officeDocument/2006/relationships/theme" Target="/ppt/slideMasters/theme/theme1.xml" Id="R41bebad03372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5fa465f594e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f22e1ad01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aeb7394a4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6c97f77af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3542bd798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6aca9bafc42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da2d572840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0b59a0579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INTECH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INTECH GROUP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8 902 720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14 269 771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40 888 306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LINDØEN HOLDING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GEMITECH AS  –  35,1 %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ADVANCED THINKERS ENGINEERING AS  –  17,1 %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Høgåsvegen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992 738 006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