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321af74ca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c378d249d4c5a"/>
  </p:sldMasterIdLst>
  <p:sldIdLst>
    <p:sldId xmlns:r="http://schemas.openxmlformats.org/officeDocument/2006/relationships" id="256" r:id="Rf27713908ec6434b"/>
    <p:sldId xmlns:r="http://schemas.openxmlformats.org/officeDocument/2006/relationships" id="257" r:id="Rf9f30dafbc5f4b69"/>
    <p:sldId xmlns:r="http://schemas.openxmlformats.org/officeDocument/2006/relationships" id="258" r:id="R34e6c07382ad4422"/>
    <p:sldId xmlns:r="http://schemas.openxmlformats.org/officeDocument/2006/relationships" id="259" r:id="R2b0eecc145884e04"/>
    <p:sldId xmlns:r="http://schemas.openxmlformats.org/officeDocument/2006/relationships" id="260" r:id="R81821cc482e94b78"/>
    <p:sldId xmlns:r="http://schemas.openxmlformats.org/officeDocument/2006/relationships" id="261" r:id="Re4bc48fa74eb4c42"/>
    <p:sldId xmlns:r="http://schemas.openxmlformats.org/officeDocument/2006/relationships" id="262" r:id="R10f866eeb2f0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c378d249d4c5a" /><Relationship Type="http://schemas.openxmlformats.org/officeDocument/2006/relationships/slide" Target="/ppt/slides/slide1.xml" Id="Rf27713908ec6434b" /><Relationship Type="http://schemas.openxmlformats.org/officeDocument/2006/relationships/slide" Target="/ppt/slides/slide2.xml" Id="Rf9f30dafbc5f4b69" /><Relationship Type="http://schemas.openxmlformats.org/officeDocument/2006/relationships/slide" Target="/ppt/slides/slide3.xml" Id="R34e6c07382ad4422" /><Relationship Type="http://schemas.openxmlformats.org/officeDocument/2006/relationships/slide" Target="/ppt/slides/slide4.xml" Id="R2b0eecc145884e04" /><Relationship Type="http://schemas.openxmlformats.org/officeDocument/2006/relationships/slide" Target="/ppt/slides/slide5.xml" Id="R81821cc482e94b78" /><Relationship Type="http://schemas.openxmlformats.org/officeDocument/2006/relationships/slide" Target="/ppt/slides/slide6.xml" Id="Re4bc48fa74eb4c42" /><Relationship Type="http://schemas.openxmlformats.org/officeDocument/2006/relationships/slide" Target="/ppt/slides/slide7.xml" Id="R10f866eeb2f0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16bfcef11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b31d99e404455" /><Relationship Type="http://schemas.openxmlformats.org/officeDocument/2006/relationships/theme" Target="/ppt/slideMasters/theme/theme1.xml" Id="Re440e86da2bb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b31d99e40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f0b61dc0d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7659c71f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8f2ebdf1e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37e7dce46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af4c4646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d77113dcd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366157629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SANDANGER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SANDANGER INVESTERING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14 974 452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93 685 647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97 336 691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 ØRJAR SANDANGER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Bang Lunds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hs@sandco.no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992 756 586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