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1f2209a3854f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a75654db54431f"/>
  </p:sldMasterIdLst>
  <p:sldIdLst>
    <p:sldId xmlns:r="http://schemas.openxmlformats.org/officeDocument/2006/relationships" id="256" r:id="Rb9ae525007884cd7"/>
    <p:sldId xmlns:r="http://schemas.openxmlformats.org/officeDocument/2006/relationships" id="257" r:id="Ra88d16664a914bf0"/>
    <p:sldId xmlns:r="http://schemas.openxmlformats.org/officeDocument/2006/relationships" id="258" r:id="Rc341a7fdb2bf4e98"/>
    <p:sldId xmlns:r="http://schemas.openxmlformats.org/officeDocument/2006/relationships" id="259" r:id="Rfa3179cc592749c5"/>
    <p:sldId xmlns:r="http://schemas.openxmlformats.org/officeDocument/2006/relationships" id="260" r:id="R9bff19a1b27a4958"/>
    <p:sldId xmlns:r="http://schemas.openxmlformats.org/officeDocument/2006/relationships" id="261" r:id="R7fa45495d55548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a75654db54431f" /><Relationship Type="http://schemas.openxmlformats.org/officeDocument/2006/relationships/slide" Target="/ppt/slides/slide1.xml" Id="Rb9ae525007884cd7" /><Relationship Type="http://schemas.openxmlformats.org/officeDocument/2006/relationships/slide" Target="/ppt/slides/slide2.xml" Id="Ra88d16664a914bf0" /><Relationship Type="http://schemas.openxmlformats.org/officeDocument/2006/relationships/slide" Target="/ppt/slides/slide3.xml" Id="Rc341a7fdb2bf4e98" /><Relationship Type="http://schemas.openxmlformats.org/officeDocument/2006/relationships/slide" Target="/ppt/slides/slide4.xml" Id="Rfa3179cc592749c5" /><Relationship Type="http://schemas.openxmlformats.org/officeDocument/2006/relationships/slide" Target="/ppt/slides/slide5.xml" Id="R9bff19a1b27a4958" /><Relationship Type="http://schemas.openxmlformats.org/officeDocument/2006/relationships/slide" Target="/ppt/slides/slide6.xml" Id="R7fa45495d55548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f602c445e4c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6f6b1725f4de0" /><Relationship Type="http://schemas.openxmlformats.org/officeDocument/2006/relationships/theme" Target="/ppt/slideMasters/theme/theme1.xml" Id="R4f626415b96d4d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d6f6b1725f4d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bb6a40b754b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ee35b76084a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ef876836148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73f6508b748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01655373145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59f5c650745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DA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70 251 511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21 358 162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21 330 207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32 537 790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45 006 826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992 768 061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DA</a:t>
            </a:r>
          </a:p>
        </p:txBody>
      </p:sp>
    </p:spTree>
  </p:cSld>
  <p:clrMapOvr>
    <a:masterClrMapping xmlns:a="http://schemas.openxmlformats.org/drawingml/2006/main"/>
  </p:clrMapOvr>
</p:sld>
</file>