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354252e954842e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4a0d83445f4487d"/>
  </p:sldMasterIdLst>
  <p:sldIdLst>
    <p:sldId xmlns:r="http://schemas.openxmlformats.org/officeDocument/2006/relationships" id="256" r:id="R0df5dd51ba3f4e82"/>
    <p:sldId xmlns:r="http://schemas.openxmlformats.org/officeDocument/2006/relationships" id="257" r:id="R6d288e84b1254b03"/>
    <p:sldId xmlns:r="http://schemas.openxmlformats.org/officeDocument/2006/relationships" id="258" r:id="Rb8cf3b8a2b074ebd"/>
    <p:sldId xmlns:r="http://schemas.openxmlformats.org/officeDocument/2006/relationships" id="259" r:id="Rdeb7accc36a24d34"/>
    <p:sldId xmlns:r="http://schemas.openxmlformats.org/officeDocument/2006/relationships" id="260" r:id="R188d39b14e164eee"/>
    <p:sldId xmlns:r="http://schemas.openxmlformats.org/officeDocument/2006/relationships" id="261" r:id="R8d151b2c82124976"/>
    <p:sldId xmlns:r="http://schemas.openxmlformats.org/officeDocument/2006/relationships" id="262" r:id="R1d90dcd1f1d14e8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a0d83445f4487d" /><Relationship Type="http://schemas.openxmlformats.org/officeDocument/2006/relationships/slide" Target="/ppt/slides/slide1.xml" Id="R0df5dd51ba3f4e82" /><Relationship Type="http://schemas.openxmlformats.org/officeDocument/2006/relationships/slide" Target="/ppt/slides/slide2.xml" Id="R6d288e84b1254b03" /><Relationship Type="http://schemas.openxmlformats.org/officeDocument/2006/relationships/slide" Target="/ppt/slides/slide3.xml" Id="Rb8cf3b8a2b074ebd" /><Relationship Type="http://schemas.openxmlformats.org/officeDocument/2006/relationships/slide" Target="/ppt/slides/slide4.xml" Id="Rdeb7accc36a24d34" /><Relationship Type="http://schemas.openxmlformats.org/officeDocument/2006/relationships/slide" Target="/ppt/slides/slide5.xml" Id="R188d39b14e164eee" /><Relationship Type="http://schemas.openxmlformats.org/officeDocument/2006/relationships/slide" Target="/ppt/slides/slide6.xml" Id="R8d151b2c82124976" /><Relationship Type="http://schemas.openxmlformats.org/officeDocument/2006/relationships/slide" Target="/ppt/slides/slide7.xml" Id="R1d90dcd1f1d14e8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305ef61f404de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c62020279a4d10" /><Relationship Type="http://schemas.openxmlformats.org/officeDocument/2006/relationships/theme" Target="/ppt/slideMasters/theme/theme1.xml" Id="Rfc3dfa435a744a9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ec62020279a4d1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c86b7c6dd7424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7a420a046549a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3d2a46307944c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ff14a4907d494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a34c82389042e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03c7b4c1974d9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59fab13be6453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JILL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JILL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JILL HOLDING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JILL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JILL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JILL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4 146 200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4 082 480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4 082 480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84 823 868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84 961 572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JILL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JILL BEATE GLEDITSCH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JILL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Åsenvei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3215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jill@bluezone.no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992 773 294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JILL HOLDING AS</a:t>
            </a:r>
          </a:p>
        </p:txBody>
      </p:sp>
    </p:spTree>
  </p:cSld>
  <p:clrMapOvr>
    <a:masterClrMapping xmlns:a="http://schemas.openxmlformats.org/drawingml/2006/main"/>
  </p:clrMapOvr>
</p:sld>
</file>