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60a4ac636d4a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3dfc9e98314620"/>
  </p:sldMasterIdLst>
  <p:sldIdLst>
    <p:sldId xmlns:r="http://schemas.openxmlformats.org/officeDocument/2006/relationships" id="256" r:id="R55fdd5e59fb44077"/>
    <p:sldId xmlns:r="http://schemas.openxmlformats.org/officeDocument/2006/relationships" id="257" r:id="Ra68f2f3ff43340fe"/>
    <p:sldId xmlns:r="http://schemas.openxmlformats.org/officeDocument/2006/relationships" id="258" r:id="Raa03a2508a99490a"/>
    <p:sldId xmlns:r="http://schemas.openxmlformats.org/officeDocument/2006/relationships" id="259" r:id="R663093af251d4e27"/>
    <p:sldId xmlns:r="http://schemas.openxmlformats.org/officeDocument/2006/relationships" id="260" r:id="R4293eca99e684a12"/>
    <p:sldId xmlns:r="http://schemas.openxmlformats.org/officeDocument/2006/relationships" id="261" r:id="R3d159a8dd0914623"/>
    <p:sldId xmlns:r="http://schemas.openxmlformats.org/officeDocument/2006/relationships" id="262" r:id="R8b9bcd4ca8714a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dfc9e98314620" /><Relationship Type="http://schemas.openxmlformats.org/officeDocument/2006/relationships/slide" Target="/ppt/slides/slide1.xml" Id="R55fdd5e59fb44077" /><Relationship Type="http://schemas.openxmlformats.org/officeDocument/2006/relationships/slide" Target="/ppt/slides/slide2.xml" Id="Ra68f2f3ff43340fe" /><Relationship Type="http://schemas.openxmlformats.org/officeDocument/2006/relationships/slide" Target="/ppt/slides/slide3.xml" Id="Raa03a2508a99490a" /><Relationship Type="http://schemas.openxmlformats.org/officeDocument/2006/relationships/slide" Target="/ppt/slides/slide4.xml" Id="R663093af251d4e27" /><Relationship Type="http://schemas.openxmlformats.org/officeDocument/2006/relationships/slide" Target="/ppt/slides/slide5.xml" Id="R4293eca99e684a12" /><Relationship Type="http://schemas.openxmlformats.org/officeDocument/2006/relationships/slide" Target="/ppt/slides/slide6.xml" Id="R3d159a8dd0914623" /><Relationship Type="http://schemas.openxmlformats.org/officeDocument/2006/relationships/slide" Target="/ppt/slides/slide7.xml" Id="R8b9bcd4ca8714a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e6753142d4f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aa39c1049445d" /><Relationship Type="http://schemas.openxmlformats.org/officeDocument/2006/relationships/theme" Target="/ppt/slideMasters/theme/theme1.xml" Id="R7c2c2f03a1494e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5aa39c104944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b3e81f57141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fab501d7548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1c8ceb17742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eb19eef7141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6588cc74145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f21c5d61346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202e9a0ff43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FORVALTNING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6 966 933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6 999 510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TRYM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63 06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tj@shape.as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992 807 644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