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1c9dba63dd44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34fae4c5354a00"/>
  </p:sldMasterIdLst>
  <p:sldIdLst>
    <p:sldId xmlns:r="http://schemas.openxmlformats.org/officeDocument/2006/relationships" id="256" r:id="R4a88df2bd6fe43c3"/>
    <p:sldId xmlns:r="http://schemas.openxmlformats.org/officeDocument/2006/relationships" id="257" r:id="Rf45b1db8f7424eb9"/>
    <p:sldId xmlns:r="http://schemas.openxmlformats.org/officeDocument/2006/relationships" id="258" r:id="Rcb48439b626046b0"/>
    <p:sldId xmlns:r="http://schemas.openxmlformats.org/officeDocument/2006/relationships" id="259" r:id="R510cc5790ad84790"/>
    <p:sldId xmlns:r="http://schemas.openxmlformats.org/officeDocument/2006/relationships" id="260" r:id="R7cc2055f3c464173"/>
    <p:sldId xmlns:r="http://schemas.openxmlformats.org/officeDocument/2006/relationships" id="261" r:id="R846e720e4af54e48"/>
    <p:sldId xmlns:r="http://schemas.openxmlformats.org/officeDocument/2006/relationships" id="262" r:id="R6d8a02f548dc40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4fae4c5354a00" /><Relationship Type="http://schemas.openxmlformats.org/officeDocument/2006/relationships/slide" Target="/ppt/slides/slide1.xml" Id="R4a88df2bd6fe43c3" /><Relationship Type="http://schemas.openxmlformats.org/officeDocument/2006/relationships/slide" Target="/ppt/slides/slide2.xml" Id="Rf45b1db8f7424eb9" /><Relationship Type="http://schemas.openxmlformats.org/officeDocument/2006/relationships/slide" Target="/ppt/slides/slide3.xml" Id="Rcb48439b626046b0" /><Relationship Type="http://schemas.openxmlformats.org/officeDocument/2006/relationships/slide" Target="/ppt/slides/slide4.xml" Id="R510cc5790ad84790" /><Relationship Type="http://schemas.openxmlformats.org/officeDocument/2006/relationships/slide" Target="/ppt/slides/slide5.xml" Id="R7cc2055f3c464173" /><Relationship Type="http://schemas.openxmlformats.org/officeDocument/2006/relationships/slide" Target="/ppt/slides/slide6.xml" Id="R846e720e4af54e48" /><Relationship Type="http://schemas.openxmlformats.org/officeDocument/2006/relationships/slide" Target="/ppt/slides/slide7.xml" Id="R6d8a02f548dc40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75a3b156c46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f90fdad5e49d2" /><Relationship Type="http://schemas.openxmlformats.org/officeDocument/2006/relationships/theme" Target="/ppt/slideMasters/theme/theme1.xml" Id="R3f8942934fa440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5f90fdad5e49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90b2104ad48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9ab77420d45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2af16f6a747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dc95f58d14c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188185e7f49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9609c3d9a44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f930b1c6642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SIVESIND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SIVESIND INVEST AS ble etablert [år] og holder til i Beitostølen.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−596 477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4 101 946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27 655 011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27 675 825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SIVESIND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Ørrelie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2953 Beitostølen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johansivesind1107@gmail.com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992 814 527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