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8888f2571e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917416a220c440b"/>
  </p:sldMasterIdLst>
  <p:sldIdLst>
    <p:sldId xmlns:r="http://schemas.openxmlformats.org/officeDocument/2006/relationships" id="256" r:id="R8bc7881af2214ae2"/>
    <p:sldId xmlns:r="http://schemas.openxmlformats.org/officeDocument/2006/relationships" id="257" r:id="Ra5fc0a26a609470f"/>
    <p:sldId xmlns:r="http://schemas.openxmlformats.org/officeDocument/2006/relationships" id="258" r:id="R80129da695d84bf7"/>
    <p:sldId xmlns:r="http://schemas.openxmlformats.org/officeDocument/2006/relationships" id="259" r:id="Rea1eccc613cc46d2"/>
    <p:sldId xmlns:r="http://schemas.openxmlformats.org/officeDocument/2006/relationships" id="260" r:id="R7d7330c89c3e412d"/>
    <p:sldId xmlns:r="http://schemas.openxmlformats.org/officeDocument/2006/relationships" id="261" r:id="R71a2360775f94170"/>
    <p:sldId xmlns:r="http://schemas.openxmlformats.org/officeDocument/2006/relationships" id="262" r:id="R8d80057017584a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17416a220c440b" /><Relationship Type="http://schemas.openxmlformats.org/officeDocument/2006/relationships/slide" Target="/ppt/slides/slide1.xml" Id="R8bc7881af2214ae2" /><Relationship Type="http://schemas.openxmlformats.org/officeDocument/2006/relationships/slide" Target="/ppt/slides/slide2.xml" Id="Ra5fc0a26a609470f" /><Relationship Type="http://schemas.openxmlformats.org/officeDocument/2006/relationships/slide" Target="/ppt/slides/slide3.xml" Id="R80129da695d84bf7" /><Relationship Type="http://schemas.openxmlformats.org/officeDocument/2006/relationships/slide" Target="/ppt/slides/slide4.xml" Id="Rea1eccc613cc46d2" /><Relationship Type="http://schemas.openxmlformats.org/officeDocument/2006/relationships/slide" Target="/ppt/slides/slide5.xml" Id="R7d7330c89c3e412d" /><Relationship Type="http://schemas.openxmlformats.org/officeDocument/2006/relationships/slide" Target="/ppt/slides/slide6.xml" Id="R71a2360775f94170" /><Relationship Type="http://schemas.openxmlformats.org/officeDocument/2006/relationships/slide" Target="/ppt/slides/slide7.xml" Id="R8d80057017584a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06ec32ed5a42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1b90bd21a4a10" /><Relationship Type="http://schemas.openxmlformats.org/officeDocument/2006/relationships/theme" Target="/ppt/slideMasters/theme/theme1.xml" Id="R60fc23aba568431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e81b90bd21a4a1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21353c93af43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8ea009e02849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e4e368079e4c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99e8bfdfd49e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6550638ab7459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40501295504da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fe9a9628e4e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ALPA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ALPA ØKONOMI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1 794 774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1 083 517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756 841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958 047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2 821 370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HEIBERG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02 19 87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firmapost@alpaokonomi.no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www.alpa.no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992 817 070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ALPA ØKONOMI AS</a:t>
            </a:r>
          </a:p>
        </p:txBody>
      </p:sp>
    </p:spTree>
  </p:cSld>
  <p:clrMapOvr>
    <a:masterClrMapping xmlns:a="http://schemas.openxmlformats.org/drawingml/2006/main"/>
  </p:clrMapOvr>
</p:sld>
</file>