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8ea15400340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6bc2d973504cb7"/>
  </p:sldMasterIdLst>
  <p:sldIdLst>
    <p:sldId xmlns:r="http://schemas.openxmlformats.org/officeDocument/2006/relationships" id="256" r:id="R51a24ff38e8c4260"/>
    <p:sldId xmlns:r="http://schemas.openxmlformats.org/officeDocument/2006/relationships" id="257" r:id="Rde150e0b812a485b"/>
    <p:sldId xmlns:r="http://schemas.openxmlformats.org/officeDocument/2006/relationships" id="258" r:id="R29130a18e8044416"/>
    <p:sldId xmlns:r="http://schemas.openxmlformats.org/officeDocument/2006/relationships" id="259" r:id="R179b935b0f3e4149"/>
    <p:sldId xmlns:r="http://schemas.openxmlformats.org/officeDocument/2006/relationships" id="260" r:id="Rdf9ca94a08c64ea9"/>
    <p:sldId xmlns:r="http://schemas.openxmlformats.org/officeDocument/2006/relationships" id="261" r:id="R8bd1266c49054ee7"/>
    <p:sldId xmlns:r="http://schemas.openxmlformats.org/officeDocument/2006/relationships" id="262" r:id="R5f1625dccd37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bc2d973504cb7" /><Relationship Type="http://schemas.openxmlformats.org/officeDocument/2006/relationships/slide" Target="/ppt/slides/slide1.xml" Id="R51a24ff38e8c4260" /><Relationship Type="http://schemas.openxmlformats.org/officeDocument/2006/relationships/slide" Target="/ppt/slides/slide2.xml" Id="Rde150e0b812a485b" /><Relationship Type="http://schemas.openxmlformats.org/officeDocument/2006/relationships/slide" Target="/ppt/slides/slide3.xml" Id="R29130a18e8044416" /><Relationship Type="http://schemas.openxmlformats.org/officeDocument/2006/relationships/slide" Target="/ppt/slides/slide4.xml" Id="R179b935b0f3e4149" /><Relationship Type="http://schemas.openxmlformats.org/officeDocument/2006/relationships/slide" Target="/ppt/slides/slide5.xml" Id="Rdf9ca94a08c64ea9" /><Relationship Type="http://schemas.openxmlformats.org/officeDocument/2006/relationships/slide" Target="/ppt/slides/slide6.xml" Id="R8bd1266c49054ee7" /><Relationship Type="http://schemas.openxmlformats.org/officeDocument/2006/relationships/slide" Target="/ppt/slides/slide7.xml" Id="R5f1625dccd37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a2da633e6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31b945f274ed7" /><Relationship Type="http://schemas.openxmlformats.org/officeDocument/2006/relationships/theme" Target="/ppt/slideMasters/theme/theme1.xml" Id="Rd9d817a27716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31b945f27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5e0e8837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250f56573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f2ab3cdf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41ce14dd440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97a861e59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fb046166049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a4d7a9fc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VETERINÆRKONTOR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VETERINÆRKONTOR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10 410 166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559 726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4 731 340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6 220 142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TANGEN HANSEN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HAUGEN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LIVE SVELLE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10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992 820 020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VETERINÆRKONTOR AS</a:t>
            </a:r>
          </a:p>
        </p:txBody>
      </p:sp>
    </p:spTree>
  </p:cSld>
  <p:clrMapOvr>
    <a:masterClrMapping xmlns:a="http://schemas.openxmlformats.org/drawingml/2006/main"/>
  </p:clrMapOvr>
</p:sld>
</file>