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e5e3c4ea3f4f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3cb78f11344c8a"/>
  </p:sldMasterIdLst>
  <p:sldIdLst>
    <p:sldId xmlns:r="http://schemas.openxmlformats.org/officeDocument/2006/relationships" id="256" r:id="R5720f1d33ccb4edc"/>
    <p:sldId xmlns:r="http://schemas.openxmlformats.org/officeDocument/2006/relationships" id="257" r:id="Rcf90983b614d4288"/>
    <p:sldId xmlns:r="http://schemas.openxmlformats.org/officeDocument/2006/relationships" id="258" r:id="R921a75929a664c02"/>
    <p:sldId xmlns:r="http://schemas.openxmlformats.org/officeDocument/2006/relationships" id="259" r:id="R1dcbf98b368d4cff"/>
    <p:sldId xmlns:r="http://schemas.openxmlformats.org/officeDocument/2006/relationships" id="260" r:id="Rf496b6a8b14a4f21"/>
    <p:sldId xmlns:r="http://schemas.openxmlformats.org/officeDocument/2006/relationships" id="261" r:id="Rab1e16a696cc471a"/>
    <p:sldId xmlns:r="http://schemas.openxmlformats.org/officeDocument/2006/relationships" id="262" r:id="R6c1a0e51d44e4d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3cb78f11344c8a" /><Relationship Type="http://schemas.openxmlformats.org/officeDocument/2006/relationships/slide" Target="/ppt/slides/slide1.xml" Id="R5720f1d33ccb4edc" /><Relationship Type="http://schemas.openxmlformats.org/officeDocument/2006/relationships/slide" Target="/ppt/slides/slide2.xml" Id="Rcf90983b614d4288" /><Relationship Type="http://schemas.openxmlformats.org/officeDocument/2006/relationships/slide" Target="/ppt/slides/slide3.xml" Id="R921a75929a664c02" /><Relationship Type="http://schemas.openxmlformats.org/officeDocument/2006/relationships/slide" Target="/ppt/slides/slide4.xml" Id="R1dcbf98b368d4cff" /><Relationship Type="http://schemas.openxmlformats.org/officeDocument/2006/relationships/slide" Target="/ppt/slides/slide5.xml" Id="Rf496b6a8b14a4f21" /><Relationship Type="http://schemas.openxmlformats.org/officeDocument/2006/relationships/slide" Target="/ppt/slides/slide6.xml" Id="Rab1e16a696cc471a" /><Relationship Type="http://schemas.openxmlformats.org/officeDocument/2006/relationships/slide" Target="/ppt/slides/slide7.xml" Id="R6c1a0e51d44e4d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4bc7dac33e43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96e7f29a845f8" /><Relationship Type="http://schemas.openxmlformats.org/officeDocument/2006/relationships/theme" Target="/ppt/slideMasters/theme/theme1.xml" Id="R2cb1e498de3149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796e7f29a845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350a2aa8a40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fdda7006642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656102b5f46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fd89a804742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9fa96c88447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ab47e3f3644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cb6e8da004a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KEIL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KEIL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KEIL CONSULTING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KEIL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KEIL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KEIL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3 007 022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747 622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4 892 947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29 460 894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33 527 605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KEIL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KEIL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KEIL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Morgedalsvegen 35D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992 825 138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KEIL CONSULTING AS</a:t>
            </a:r>
          </a:p>
        </p:txBody>
      </p:sp>
    </p:spTree>
  </p:cSld>
  <p:clrMapOvr>
    <a:masterClrMapping xmlns:a="http://schemas.openxmlformats.org/drawingml/2006/main"/>
  </p:clrMapOvr>
</p:sld>
</file>