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887b90055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e7709ae494e92"/>
  </p:sldMasterIdLst>
  <p:sldIdLst>
    <p:sldId xmlns:r="http://schemas.openxmlformats.org/officeDocument/2006/relationships" id="256" r:id="Rc533844e2c334036"/>
    <p:sldId xmlns:r="http://schemas.openxmlformats.org/officeDocument/2006/relationships" id="257" r:id="R8d7538cf95134bdc"/>
    <p:sldId xmlns:r="http://schemas.openxmlformats.org/officeDocument/2006/relationships" id="258" r:id="Rf087f9e93c414aef"/>
    <p:sldId xmlns:r="http://schemas.openxmlformats.org/officeDocument/2006/relationships" id="259" r:id="R2c93fbe30b4940f7"/>
    <p:sldId xmlns:r="http://schemas.openxmlformats.org/officeDocument/2006/relationships" id="260" r:id="R0fbff2e26b1b4bef"/>
    <p:sldId xmlns:r="http://schemas.openxmlformats.org/officeDocument/2006/relationships" id="261" r:id="R4ae780f91d98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e7709ae494e92" /><Relationship Type="http://schemas.openxmlformats.org/officeDocument/2006/relationships/slide" Target="/ppt/slides/slide1.xml" Id="Rc533844e2c334036" /><Relationship Type="http://schemas.openxmlformats.org/officeDocument/2006/relationships/slide" Target="/ppt/slides/slide2.xml" Id="R8d7538cf95134bdc" /><Relationship Type="http://schemas.openxmlformats.org/officeDocument/2006/relationships/slide" Target="/ppt/slides/slide3.xml" Id="Rf087f9e93c414aef" /><Relationship Type="http://schemas.openxmlformats.org/officeDocument/2006/relationships/slide" Target="/ppt/slides/slide4.xml" Id="R2c93fbe30b4940f7" /><Relationship Type="http://schemas.openxmlformats.org/officeDocument/2006/relationships/slide" Target="/ppt/slides/slide5.xml" Id="R0fbff2e26b1b4bef" /><Relationship Type="http://schemas.openxmlformats.org/officeDocument/2006/relationships/slide" Target="/ppt/slides/slide6.xml" Id="R4ae780f91d98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2cc09493a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27546c15f4be4" /><Relationship Type="http://schemas.openxmlformats.org/officeDocument/2006/relationships/theme" Target="/ppt/slideMasters/theme/theme1.xml" Id="Rcaeb16ea5601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27546c15f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e9b70003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ed0d871d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32cd282c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f98bcfc5f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bc821882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346696a9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MINDESTIFTELSEN-SANDNES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MINDESTIFTELSEN-SANDNES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38 408 542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39 292 191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Høyland Menighetssenter, Svebastadveien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992 843 764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MINDESTIFTELSEN-SANDNES</a:t>
            </a:r>
          </a:p>
        </p:txBody>
      </p:sp>
    </p:spTree>
  </p:cSld>
  <p:clrMapOvr>
    <a:masterClrMapping xmlns:a="http://schemas.openxmlformats.org/drawingml/2006/main"/>
  </p:clrMapOvr>
</p:sld>
</file>