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6152dbeec9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4a5eb3c134b23"/>
  </p:sldMasterIdLst>
  <p:sldIdLst>
    <p:sldId xmlns:r="http://schemas.openxmlformats.org/officeDocument/2006/relationships" id="256" r:id="R7e3da47861c249aa"/>
    <p:sldId xmlns:r="http://schemas.openxmlformats.org/officeDocument/2006/relationships" id="257" r:id="Rc89c9d57958d4ff2"/>
    <p:sldId xmlns:r="http://schemas.openxmlformats.org/officeDocument/2006/relationships" id="258" r:id="Rf0949ef6c9f1414a"/>
    <p:sldId xmlns:r="http://schemas.openxmlformats.org/officeDocument/2006/relationships" id="259" r:id="R1b1e191807a04b0d"/>
    <p:sldId xmlns:r="http://schemas.openxmlformats.org/officeDocument/2006/relationships" id="260" r:id="Rb47bde4d7cba4886"/>
    <p:sldId xmlns:r="http://schemas.openxmlformats.org/officeDocument/2006/relationships" id="261" r:id="R1fb1f382214f4d18"/>
    <p:sldId xmlns:r="http://schemas.openxmlformats.org/officeDocument/2006/relationships" id="262" r:id="R225449367aca47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4a5eb3c134b23" /><Relationship Type="http://schemas.openxmlformats.org/officeDocument/2006/relationships/slide" Target="/ppt/slides/slide1.xml" Id="R7e3da47861c249aa" /><Relationship Type="http://schemas.openxmlformats.org/officeDocument/2006/relationships/slide" Target="/ppt/slides/slide2.xml" Id="Rc89c9d57958d4ff2" /><Relationship Type="http://schemas.openxmlformats.org/officeDocument/2006/relationships/slide" Target="/ppt/slides/slide3.xml" Id="Rf0949ef6c9f1414a" /><Relationship Type="http://schemas.openxmlformats.org/officeDocument/2006/relationships/slide" Target="/ppt/slides/slide4.xml" Id="R1b1e191807a04b0d" /><Relationship Type="http://schemas.openxmlformats.org/officeDocument/2006/relationships/slide" Target="/ppt/slides/slide5.xml" Id="Rb47bde4d7cba4886" /><Relationship Type="http://schemas.openxmlformats.org/officeDocument/2006/relationships/slide" Target="/ppt/slides/slide6.xml" Id="R1fb1f382214f4d18" /><Relationship Type="http://schemas.openxmlformats.org/officeDocument/2006/relationships/slide" Target="/ppt/slides/slide7.xml" Id="R225449367aca47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1311e0e53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66dd7a24240f5" /><Relationship Type="http://schemas.openxmlformats.org/officeDocument/2006/relationships/theme" Target="/ppt/slideMasters/theme/theme1.xml" Id="R7f899b882fdd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d66dd7a242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67149b2b348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b8f20366c4a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b4f306f4b4c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7e6ebae0544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23559e17b41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f5d6516be43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cc01b5c9043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GILI 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20 339 383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46 850 557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46 850 557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GULLTEIG LAUGLO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Eirik Lauglo, Balders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elauglo@gmail.com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992 851 538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