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e2142cabdd4f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e12d242eef42b3"/>
  </p:sldMasterIdLst>
  <p:sldIdLst>
    <p:sldId xmlns:r="http://schemas.openxmlformats.org/officeDocument/2006/relationships" id="256" r:id="R9be9a237484f47e4"/>
    <p:sldId xmlns:r="http://schemas.openxmlformats.org/officeDocument/2006/relationships" id="257" r:id="R7875c153a1fc43f6"/>
    <p:sldId xmlns:r="http://schemas.openxmlformats.org/officeDocument/2006/relationships" id="258" r:id="R26a829c350fc4b7c"/>
    <p:sldId xmlns:r="http://schemas.openxmlformats.org/officeDocument/2006/relationships" id="259" r:id="R1d12ac62ad604217"/>
    <p:sldId xmlns:r="http://schemas.openxmlformats.org/officeDocument/2006/relationships" id="260" r:id="R982430020d1f4366"/>
    <p:sldId xmlns:r="http://schemas.openxmlformats.org/officeDocument/2006/relationships" id="261" r:id="R1a228d4339b8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12d242eef42b3" /><Relationship Type="http://schemas.openxmlformats.org/officeDocument/2006/relationships/slide" Target="/ppt/slides/slide1.xml" Id="R9be9a237484f47e4" /><Relationship Type="http://schemas.openxmlformats.org/officeDocument/2006/relationships/slide" Target="/ppt/slides/slide2.xml" Id="R7875c153a1fc43f6" /><Relationship Type="http://schemas.openxmlformats.org/officeDocument/2006/relationships/slide" Target="/ppt/slides/slide3.xml" Id="R26a829c350fc4b7c" /><Relationship Type="http://schemas.openxmlformats.org/officeDocument/2006/relationships/slide" Target="/ppt/slides/slide4.xml" Id="R1d12ac62ad604217" /><Relationship Type="http://schemas.openxmlformats.org/officeDocument/2006/relationships/slide" Target="/ppt/slides/slide5.xml" Id="R982430020d1f4366" /><Relationship Type="http://schemas.openxmlformats.org/officeDocument/2006/relationships/slide" Target="/ppt/slides/slide6.xml" Id="R1a228d4339b8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9cbfbaee548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1a432ac784447" /><Relationship Type="http://schemas.openxmlformats.org/officeDocument/2006/relationships/theme" Target="/ppt/slideMasters/theme/theme1.xml" Id="Rb46e3da9c00048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61a432ac78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cdda6266744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f85b87e40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8eb08159a4e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ce8a304f047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cdb782f1a43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ee7cc555048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