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3a7ccc56a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1945af6fa4dee"/>
  </p:sldMasterIdLst>
  <p:sldIdLst>
    <p:sldId xmlns:r="http://schemas.openxmlformats.org/officeDocument/2006/relationships" id="256" r:id="R440034c2424047ec"/>
    <p:sldId xmlns:r="http://schemas.openxmlformats.org/officeDocument/2006/relationships" id="257" r:id="R739cb59301cc467f"/>
    <p:sldId xmlns:r="http://schemas.openxmlformats.org/officeDocument/2006/relationships" id="258" r:id="R7e0a5f943aa942ba"/>
    <p:sldId xmlns:r="http://schemas.openxmlformats.org/officeDocument/2006/relationships" id="259" r:id="R329fbda1c3a3468f"/>
    <p:sldId xmlns:r="http://schemas.openxmlformats.org/officeDocument/2006/relationships" id="260" r:id="R54a0bb0e99be4623"/>
    <p:sldId xmlns:r="http://schemas.openxmlformats.org/officeDocument/2006/relationships" id="261" r:id="R35a2edc24aca4f10"/>
    <p:sldId xmlns:r="http://schemas.openxmlformats.org/officeDocument/2006/relationships" id="262" r:id="Rf061d22422fa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1945af6fa4dee" /><Relationship Type="http://schemas.openxmlformats.org/officeDocument/2006/relationships/slide" Target="/ppt/slides/slide1.xml" Id="R440034c2424047ec" /><Relationship Type="http://schemas.openxmlformats.org/officeDocument/2006/relationships/slide" Target="/ppt/slides/slide2.xml" Id="R739cb59301cc467f" /><Relationship Type="http://schemas.openxmlformats.org/officeDocument/2006/relationships/slide" Target="/ppt/slides/slide3.xml" Id="R7e0a5f943aa942ba" /><Relationship Type="http://schemas.openxmlformats.org/officeDocument/2006/relationships/slide" Target="/ppt/slides/slide4.xml" Id="R329fbda1c3a3468f" /><Relationship Type="http://schemas.openxmlformats.org/officeDocument/2006/relationships/slide" Target="/ppt/slides/slide5.xml" Id="R54a0bb0e99be4623" /><Relationship Type="http://schemas.openxmlformats.org/officeDocument/2006/relationships/slide" Target="/ppt/slides/slide6.xml" Id="R35a2edc24aca4f10" /><Relationship Type="http://schemas.openxmlformats.org/officeDocument/2006/relationships/slide" Target="/ppt/slides/slide7.xml" Id="Rf061d22422fa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13be7183b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0adf461b14f7b" /><Relationship Type="http://schemas.openxmlformats.org/officeDocument/2006/relationships/theme" Target="/ppt/slideMasters/theme/theme1.xml" Id="Rd4922f0adefd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0adf461b1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26dc73674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a6545570e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2a7c92628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d1c7731f1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a014547ff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ba497e6d3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57e189ad042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