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581ce8aa9449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32d8f645384957"/>
  </p:sldMasterIdLst>
  <p:sldIdLst>
    <p:sldId xmlns:r="http://schemas.openxmlformats.org/officeDocument/2006/relationships" id="256" r:id="Raeeccf7093dc46e8"/>
    <p:sldId xmlns:r="http://schemas.openxmlformats.org/officeDocument/2006/relationships" id="257" r:id="R86ad079db84a4777"/>
    <p:sldId xmlns:r="http://schemas.openxmlformats.org/officeDocument/2006/relationships" id="258" r:id="R521903979cf249c4"/>
    <p:sldId xmlns:r="http://schemas.openxmlformats.org/officeDocument/2006/relationships" id="259" r:id="Re97bdfae4205492b"/>
    <p:sldId xmlns:r="http://schemas.openxmlformats.org/officeDocument/2006/relationships" id="260" r:id="R22daa5c18fc74d87"/>
    <p:sldId xmlns:r="http://schemas.openxmlformats.org/officeDocument/2006/relationships" id="261" r:id="R7df249a05d294a78"/>
    <p:sldId xmlns:r="http://schemas.openxmlformats.org/officeDocument/2006/relationships" id="262" r:id="R69cf604c01474d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2d8f645384957" /><Relationship Type="http://schemas.openxmlformats.org/officeDocument/2006/relationships/slide" Target="/ppt/slides/slide1.xml" Id="Raeeccf7093dc46e8" /><Relationship Type="http://schemas.openxmlformats.org/officeDocument/2006/relationships/slide" Target="/ppt/slides/slide2.xml" Id="R86ad079db84a4777" /><Relationship Type="http://schemas.openxmlformats.org/officeDocument/2006/relationships/slide" Target="/ppt/slides/slide3.xml" Id="R521903979cf249c4" /><Relationship Type="http://schemas.openxmlformats.org/officeDocument/2006/relationships/slide" Target="/ppt/slides/slide4.xml" Id="Re97bdfae4205492b" /><Relationship Type="http://schemas.openxmlformats.org/officeDocument/2006/relationships/slide" Target="/ppt/slides/slide5.xml" Id="R22daa5c18fc74d87" /><Relationship Type="http://schemas.openxmlformats.org/officeDocument/2006/relationships/slide" Target="/ppt/slides/slide6.xml" Id="R7df249a05d294a78" /><Relationship Type="http://schemas.openxmlformats.org/officeDocument/2006/relationships/slide" Target="/ppt/slides/slide7.xml" Id="R69cf604c01474d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71147c3be47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31b229a374920" /><Relationship Type="http://schemas.openxmlformats.org/officeDocument/2006/relationships/theme" Target="/ppt/slideMasters/theme/theme1.xml" Id="Ra2749ae4f21c4c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531b229a3749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5968c8b844c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9c0951d5342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9f667415c45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cf429fd2441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ef960212f40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6517f613f4d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90e716c6b40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TRANSALP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TRANSALP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5 333 719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5 333 719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HÅLAND KURT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Haualandmarka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khh@unitron.no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992 860 944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TRANSALP INVEST AS</a:t>
            </a:r>
          </a:p>
        </p:txBody>
      </p:sp>
    </p:spTree>
  </p:cSld>
  <p:clrMapOvr>
    <a:masterClrMapping xmlns:a="http://schemas.openxmlformats.org/drawingml/2006/main"/>
  </p:clrMapOvr>
</p:sld>
</file>