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ebc55a2ae45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4d3b0756b47c3"/>
  </p:sldMasterIdLst>
  <p:sldIdLst>
    <p:sldId xmlns:r="http://schemas.openxmlformats.org/officeDocument/2006/relationships" id="256" r:id="Re392d10df63340ac"/>
    <p:sldId xmlns:r="http://schemas.openxmlformats.org/officeDocument/2006/relationships" id="257" r:id="R5261a520d30b4bc5"/>
    <p:sldId xmlns:r="http://schemas.openxmlformats.org/officeDocument/2006/relationships" id="258" r:id="R1d8595db739d4536"/>
    <p:sldId xmlns:r="http://schemas.openxmlformats.org/officeDocument/2006/relationships" id="259" r:id="Rc484fb442f134eb2"/>
    <p:sldId xmlns:r="http://schemas.openxmlformats.org/officeDocument/2006/relationships" id="260" r:id="R45fc17bad26f4029"/>
    <p:sldId xmlns:r="http://schemas.openxmlformats.org/officeDocument/2006/relationships" id="261" r:id="Re47ac65f90a942d0"/>
    <p:sldId xmlns:r="http://schemas.openxmlformats.org/officeDocument/2006/relationships" id="262" r:id="R66daa20cb8d5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4d3b0756b47c3" /><Relationship Type="http://schemas.openxmlformats.org/officeDocument/2006/relationships/slide" Target="/ppt/slides/slide1.xml" Id="Re392d10df63340ac" /><Relationship Type="http://schemas.openxmlformats.org/officeDocument/2006/relationships/slide" Target="/ppt/slides/slide2.xml" Id="R5261a520d30b4bc5" /><Relationship Type="http://schemas.openxmlformats.org/officeDocument/2006/relationships/slide" Target="/ppt/slides/slide3.xml" Id="R1d8595db739d4536" /><Relationship Type="http://schemas.openxmlformats.org/officeDocument/2006/relationships/slide" Target="/ppt/slides/slide4.xml" Id="Rc484fb442f134eb2" /><Relationship Type="http://schemas.openxmlformats.org/officeDocument/2006/relationships/slide" Target="/ppt/slides/slide5.xml" Id="R45fc17bad26f4029" /><Relationship Type="http://schemas.openxmlformats.org/officeDocument/2006/relationships/slide" Target="/ppt/slides/slide6.xml" Id="Re47ac65f90a942d0" /><Relationship Type="http://schemas.openxmlformats.org/officeDocument/2006/relationships/slide" Target="/ppt/slides/slide7.xml" Id="R66daa20cb8d5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4206627eb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b7ecb54b94d69" /><Relationship Type="http://schemas.openxmlformats.org/officeDocument/2006/relationships/theme" Target="/ppt/slideMasters/theme/theme1.xml" Id="Rcdbe1989d553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b7ecb54b9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575814a59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968e9a014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ea3f84256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eb9129211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1782f1377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c0eb4d6e547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364d2b4c7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COMPLÉR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46 213 359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10 597 516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8 595 181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6 644 245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25 991 675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GRO AADAHL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BERIT MARIE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ACCOUNTING AS</a:t>
            </a:r>
          </a:p>
        </p:txBody>
      </p:sp>
    </p:spTree>
  </p:cSld>
  <p:clrMapOvr>
    <a:masterClrMapping xmlns:a="http://schemas.openxmlformats.org/drawingml/2006/main"/>
  </p:clrMapOvr>
</p:sld>
</file>