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5b7508dd2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84b38908b4b76"/>
  </p:sldMasterIdLst>
  <p:sldIdLst>
    <p:sldId xmlns:r="http://schemas.openxmlformats.org/officeDocument/2006/relationships" id="256" r:id="R9732a276e8264bd3"/>
    <p:sldId xmlns:r="http://schemas.openxmlformats.org/officeDocument/2006/relationships" id="257" r:id="R3bba337829e244da"/>
    <p:sldId xmlns:r="http://schemas.openxmlformats.org/officeDocument/2006/relationships" id="258" r:id="R8bdf9d6e028e4d14"/>
    <p:sldId xmlns:r="http://schemas.openxmlformats.org/officeDocument/2006/relationships" id="259" r:id="R161d2a0400bc46c9"/>
    <p:sldId xmlns:r="http://schemas.openxmlformats.org/officeDocument/2006/relationships" id="260" r:id="Rb7c2b116f09a438a"/>
    <p:sldId xmlns:r="http://schemas.openxmlformats.org/officeDocument/2006/relationships" id="261" r:id="R01819b73c535495d"/>
    <p:sldId xmlns:r="http://schemas.openxmlformats.org/officeDocument/2006/relationships" id="262" r:id="R77629247fddb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84b38908b4b76" /><Relationship Type="http://schemas.openxmlformats.org/officeDocument/2006/relationships/slide" Target="/ppt/slides/slide1.xml" Id="R9732a276e8264bd3" /><Relationship Type="http://schemas.openxmlformats.org/officeDocument/2006/relationships/slide" Target="/ppt/slides/slide2.xml" Id="R3bba337829e244da" /><Relationship Type="http://schemas.openxmlformats.org/officeDocument/2006/relationships/slide" Target="/ppt/slides/slide3.xml" Id="R8bdf9d6e028e4d14" /><Relationship Type="http://schemas.openxmlformats.org/officeDocument/2006/relationships/slide" Target="/ppt/slides/slide4.xml" Id="R161d2a0400bc46c9" /><Relationship Type="http://schemas.openxmlformats.org/officeDocument/2006/relationships/slide" Target="/ppt/slides/slide5.xml" Id="Rb7c2b116f09a438a" /><Relationship Type="http://schemas.openxmlformats.org/officeDocument/2006/relationships/slide" Target="/ppt/slides/slide6.xml" Id="R01819b73c535495d" /><Relationship Type="http://schemas.openxmlformats.org/officeDocument/2006/relationships/slide" Target="/ppt/slides/slide7.xml" Id="R77629247fddb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994db636a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73f0efc04eb4" /><Relationship Type="http://schemas.openxmlformats.org/officeDocument/2006/relationships/theme" Target="/ppt/slideMasters/theme/theme1.xml" Id="R887803343b6c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473f0efc0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7f62a732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b21a656d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aae22e90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f6255a436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62cb34242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f53a3e63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a2fb18c6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