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5fad76431744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6d3fc1aded4f4a"/>
  </p:sldMasterIdLst>
  <p:sldIdLst>
    <p:sldId xmlns:r="http://schemas.openxmlformats.org/officeDocument/2006/relationships" id="256" r:id="R3ed01ff044644c6f"/>
    <p:sldId xmlns:r="http://schemas.openxmlformats.org/officeDocument/2006/relationships" id="257" r:id="R20a7d2ebe0cf47b6"/>
    <p:sldId xmlns:r="http://schemas.openxmlformats.org/officeDocument/2006/relationships" id="258" r:id="Rb8f69ed48c9848ba"/>
    <p:sldId xmlns:r="http://schemas.openxmlformats.org/officeDocument/2006/relationships" id="259" r:id="R71d76dc4cb7f42bf"/>
    <p:sldId xmlns:r="http://schemas.openxmlformats.org/officeDocument/2006/relationships" id="260" r:id="Rb7c806d65f1843fc"/>
    <p:sldId xmlns:r="http://schemas.openxmlformats.org/officeDocument/2006/relationships" id="261" r:id="Rd46f6727ecd84443"/>
    <p:sldId xmlns:r="http://schemas.openxmlformats.org/officeDocument/2006/relationships" id="262" r:id="R11fb635b66c74f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d3fc1aded4f4a" /><Relationship Type="http://schemas.openxmlformats.org/officeDocument/2006/relationships/slide" Target="/ppt/slides/slide1.xml" Id="R3ed01ff044644c6f" /><Relationship Type="http://schemas.openxmlformats.org/officeDocument/2006/relationships/slide" Target="/ppt/slides/slide2.xml" Id="R20a7d2ebe0cf47b6" /><Relationship Type="http://schemas.openxmlformats.org/officeDocument/2006/relationships/slide" Target="/ppt/slides/slide3.xml" Id="Rb8f69ed48c9848ba" /><Relationship Type="http://schemas.openxmlformats.org/officeDocument/2006/relationships/slide" Target="/ppt/slides/slide4.xml" Id="R71d76dc4cb7f42bf" /><Relationship Type="http://schemas.openxmlformats.org/officeDocument/2006/relationships/slide" Target="/ppt/slides/slide5.xml" Id="Rb7c806d65f1843fc" /><Relationship Type="http://schemas.openxmlformats.org/officeDocument/2006/relationships/slide" Target="/ppt/slides/slide6.xml" Id="Rd46f6727ecd84443" /><Relationship Type="http://schemas.openxmlformats.org/officeDocument/2006/relationships/slide" Target="/ppt/slides/slide7.xml" Id="R11fb635b66c74f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d5f56fa954a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454974c0f491b" /><Relationship Type="http://schemas.openxmlformats.org/officeDocument/2006/relationships/theme" Target="/ppt/slideMasters/theme/theme1.xml" Id="Rdf41e26f1d1242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a454974c0f49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865f88b894a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2c26d252d4c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928531deb4d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8700cd97f49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01808c1a34d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cdd890e1f45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b281167754b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VALDRESREVISORENE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VALDRESREVISORENE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18 517 156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3 087 222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10 912 195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REVISJON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 VESTROM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36 57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www.valdresrevisorene.no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992 897 104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