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b66871beda5408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9a74701f63541cb"/>
  </p:sldMasterIdLst>
  <p:sldIdLst>
    <p:sldId xmlns:r="http://schemas.openxmlformats.org/officeDocument/2006/relationships" id="256" r:id="Rf4bd7bb6f78f4542"/>
    <p:sldId xmlns:r="http://schemas.openxmlformats.org/officeDocument/2006/relationships" id="257" r:id="Rcc1de8da29774c7e"/>
    <p:sldId xmlns:r="http://schemas.openxmlformats.org/officeDocument/2006/relationships" id="258" r:id="Ra35f45f48d5e48f6"/>
    <p:sldId xmlns:r="http://schemas.openxmlformats.org/officeDocument/2006/relationships" id="259" r:id="R284f5a55ab8d4b62"/>
    <p:sldId xmlns:r="http://schemas.openxmlformats.org/officeDocument/2006/relationships" id="260" r:id="Raa6d01d37c5c4207"/>
    <p:sldId xmlns:r="http://schemas.openxmlformats.org/officeDocument/2006/relationships" id="261" r:id="R255a1ced86af405c"/>
    <p:sldId xmlns:r="http://schemas.openxmlformats.org/officeDocument/2006/relationships" id="262" r:id="R02e93b2bac124b6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9a74701f63541cb" /><Relationship Type="http://schemas.openxmlformats.org/officeDocument/2006/relationships/slide" Target="/ppt/slides/slide1.xml" Id="Rf4bd7bb6f78f4542" /><Relationship Type="http://schemas.openxmlformats.org/officeDocument/2006/relationships/slide" Target="/ppt/slides/slide2.xml" Id="Rcc1de8da29774c7e" /><Relationship Type="http://schemas.openxmlformats.org/officeDocument/2006/relationships/slide" Target="/ppt/slides/slide3.xml" Id="Ra35f45f48d5e48f6" /><Relationship Type="http://schemas.openxmlformats.org/officeDocument/2006/relationships/slide" Target="/ppt/slides/slide4.xml" Id="R284f5a55ab8d4b62" /><Relationship Type="http://schemas.openxmlformats.org/officeDocument/2006/relationships/slide" Target="/ppt/slides/slide5.xml" Id="Raa6d01d37c5c4207" /><Relationship Type="http://schemas.openxmlformats.org/officeDocument/2006/relationships/slide" Target="/ppt/slides/slide6.xml" Id="R255a1ced86af405c" /><Relationship Type="http://schemas.openxmlformats.org/officeDocument/2006/relationships/slide" Target="/ppt/slides/slide7.xml" Id="R02e93b2bac124b6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b316dd9fc174c3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56d79d8fea4dc8" /><Relationship Type="http://schemas.openxmlformats.org/officeDocument/2006/relationships/theme" Target="/ppt/slideMasters/theme/theme1.xml" Id="Rd87bf0b45f0f4b2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a56d79d8fea4dc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62f18da0e64f3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9cb74e385f40b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80a31e8e3047b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d25f1ad55244ca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ce1af59ce9447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4c09851d904b9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224892b2fa45e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ABACUS REGNSKAP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ABACUS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ABACUS REGNSKAP AS ble etablert [år] og holder til i Brandbu.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ABACUS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ABACUS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ABACUS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8 054 938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11 756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9 328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494 926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1 731 062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ABACUS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TRUDE LARSEN  –  51,0 %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ANDERS KJOS  –  20,0 %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HALVARD FALLANG  –  20,0 %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GRO TINGELSTAD  –  9,0 %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ABACUS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Storlinna 44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2760 Brandbu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40 00 67 93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post@abacus-regnskap.no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www.abacus-regnskap.no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992 933 046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ABACUS REGNSKAP AS</a:t>
            </a:r>
          </a:p>
        </p:txBody>
      </p:sp>
    </p:spTree>
  </p:cSld>
  <p:clrMapOvr>
    <a:masterClrMapping xmlns:a="http://schemas.openxmlformats.org/drawingml/2006/main"/>
  </p:clrMapOvr>
</p:sld>
</file>