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c8607f23d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2d33047cd4540"/>
  </p:sldMasterIdLst>
  <p:sldIdLst>
    <p:sldId xmlns:r="http://schemas.openxmlformats.org/officeDocument/2006/relationships" id="256" r:id="Rf12fb96ae20940cd"/>
    <p:sldId xmlns:r="http://schemas.openxmlformats.org/officeDocument/2006/relationships" id="257" r:id="R4647279a42e549f5"/>
    <p:sldId xmlns:r="http://schemas.openxmlformats.org/officeDocument/2006/relationships" id="258" r:id="R1f34eff11119418c"/>
    <p:sldId xmlns:r="http://schemas.openxmlformats.org/officeDocument/2006/relationships" id="259" r:id="R313022ff31e6454e"/>
    <p:sldId xmlns:r="http://schemas.openxmlformats.org/officeDocument/2006/relationships" id="260" r:id="Refcbea09db2641b8"/>
    <p:sldId xmlns:r="http://schemas.openxmlformats.org/officeDocument/2006/relationships" id="261" r:id="R187518b162774f0e"/>
    <p:sldId xmlns:r="http://schemas.openxmlformats.org/officeDocument/2006/relationships" id="262" r:id="R425f3da256034c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2d33047cd4540" /><Relationship Type="http://schemas.openxmlformats.org/officeDocument/2006/relationships/slide" Target="/ppt/slides/slide1.xml" Id="Rf12fb96ae20940cd" /><Relationship Type="http://schemas.openxmlformats.org/officeDocument/2006/relationships/slide" Target="/ppt/slides/slide2.xml" Id="R4647279a42e549f5" /><Relationship Type="http://schemas.openxmlformats.org/officeDocument/2006/relationships/slide" Target="/ppt/slides/slide3.xml" Id="R1f34eff11119418c" /><Relationship Type="http://schemas.openxmlformats.org/officeDocument/2006/relationships/slide" Target="/ppt/slides/slide4.xml" Id="R313022ff31e6454e" /><Relationship Type="http://schemas.openxmlformats.org/officeDocument/2006/relationships/slide" Target="/ppt/slides/slide5.xml" Id="Refcbea09db2641b8" /><Relationship Type="http://schemas.openxmlformats.org/officeDocument/2006/relationships/slide" Target="/ppt/slides/slide6.xml" Id="R187518b162774f0e" /><Relationship Type="http://schemas.openxmlformats.org/officeDocument/2006/relationships/slide" Target="/ppt/slides/slide7.xml" Id="R425f3da256034c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1e604a181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f2685eb4b469d" /><Relationship Type="http://schemas.openxmlformats.org/officeDocument/2006/relationships/theme" Target="/ppt/slideMasters/theme/theme1.xml" Id="R29e3770b8181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f2685eb4b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0060f3627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49f1dbe1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4df477296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6dcc9fc3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50c08a5d7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32622f61f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13703efa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SKUDE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13 824 935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KNUTSVIK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Vikevågen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40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992 938 455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