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66a846910ec4db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f7098ebeaf34c50"/>
  </p:sldMasterIdLst>
  <p:sldIdLst>
    <p:sldId xmlns:r="http://schemas.openxmlformats.org/officeDocument/2006/relationships" id="256" r:id="R8150a3e632ec4950"/>
    <p:sldId xmlns:r="http://schemas.openxmlformats.org/officeDocument/2006/relationships" id="257" r:id="Rf11013e29c134668"/>
    <p:sldId xmlns:r="http://schemas.openxmlformats.org/officeDocument/2006/relationships" id="258" r:id="Re75846858e1246c4"/>
    <p:sldId xmlns:r="http://schemas.openxmlformats.org/officeDocument/2006/relationships" id="259" r:id="R81d5cf0b133946f8"/>
    <p:sldId xmlns:r="http://schemas.openxmlformats.org/officeDocument/2006/relationships" id="260" r:id="R5774dc4367d749fa"/>
    <p:sldId xmlns:r="http://schemas.openxmlformats.org/officeDocument/2006/relationships" id="261" r:id="Rd660c71f8c1c41fc"/>
    <p:sldId xmlns:r="http://schemas.openxmlformats.org/officeDocument/2006/relationships" id="262" r:id="Rdbc01ddaef9c42b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7098ebeaf34c50" /><Relationship Type="http://schemas.openxmlformats.org/officeDocument/2006/relationships/slide" Target="/ppt/slides/slide1.xml" Id="R8150a3e632ec4950" /><Relationship Type="http://schemas.openxmlformats.org/officeDocument/2006/relationships/slide" Target="/ppt/slides/slide2.xml" Id="Rf11013e29c134668" /><Relationship Type="http://schemas.openxmlformats.org/officeDocument/2006/relationships/slide" Target="/ppt/slides/slide3.xml" Id="Re75846858e1246c4" /><Relationship Type="http://schemas.openxmlformats.org/officeDocument/2006/relationships/slide" Target="/ppt/slides/slide4.xml" Id="R81d5cf0b133946f8" /><Relationship Type="http://schemas.openxmlformats.org/officeDocument/2006/relationships/slide" Target="/ppt/slides/slide5.xml" Id="R5774dc4367d749fa" /><Relationship Type="http://schemas.openxmlformats.org/officeDocument/2006/relationships/slide" Target="/ppt/slides/slide6.xml" Id="Rd660c71f8c1c41fc" /><Relationship Type="http://schemas.openxmlformats.org/officeDocument/2006/relationships/slide" Target="/ppt/slides/slide7.xml" Id="Rdbc01ddaef9c42b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afb57dca08405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06f7f69abb4c8d" /><Relationship Type="http://schemas.openxmlformats.org/officeDocument/2006/relationships/theme" Target="/ppt/slideMasters/theme/theme1.xml" Id="Rbf9a6d2a24e04ef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c06f7f69abb4c8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ba7fdf3fd54e1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a52f2443f94bf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60fd7337e04d7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203c3392a4448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527d2a5acc492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a15323582748f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ffaa77f65d4d9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VELLE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VELLE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VELLE AS ble etablert [år] og holder til i Mandal.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VELLE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VELLE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VELLE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5 200 000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3 475 264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3 385 038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8 422 200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10 399 339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VELLE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VELLE SINDRE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VELLE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Leirvikodden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4513 Mandal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992 963 417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VELLE AS</a:t>
            </a:r>
          </a:p>
        </p:txBody>
      </p:sp>
    </p:spTree>
  </p:cSld>
  <p:clrMapOvr>
    <a:masterClrMapping xmlns:a="http://schemas.openxmlformats.org/drawingml/2006/main"/>
  </p:clrMapOvr>
</p:sld>
</file>