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c5ae9e96d46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672388ca54f48"/>
  </p:sldMasterIdLst>
  <p:sldIdLst>
    <p:sldId xmlns:r="http://schemas.openxmlformats.org/officeDocument/2006/relationships" id="256" r:id="R5561bc43c49346f9"/>
    <p:sldId xmlns:r="http://schemas.openxmlformats.org/officeDocument/2006/relationships" id="257" r:id="Rf4e3cfd9a96a4e59"/>
    <p:sldId xmlns:r="http://schemas.openxmlformats.org/officeDocument/2006/relationships" id="258" r:id="R9f511649d690495b"/>
    <p:sldId xmlns:r="http://schemas.openxmlformats.org/officeDocument/2006/relationships" id="259" r:id="Rcfb9e1e1c702410c"/>
    <p:sldId xmlns:r="http://schemas.openxmlformats.org/officeDocument/2006/relationships" id="260" r:id="Rd53cb42aa35f4523"/>
    <p:sldId xmlns:r="http://schemas.openxmlformats.org/officeDocument/2006/relationships" id="261" r:id="R4b0bc887777a4483"/>
    <p:sldId xmlns:r="http://schemas.openxmlformats.org/officeDocument/2006/relationships" id="262" r:id="R12c5b9935ad6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672388ca54f48" /><Relationship Type="http://schemas.openxmlformats.org/officeDocument/2006/relationships/slide" Target="/ppt/slides/slide1.xml" Id="R5561bc43c49346f9" /><Relationship Type="http://schemas.openxmlformats.org/officeDocument/2006/relationships/slide" Target="/ppt/slides/slide2.xml" Id="Rf4e3cfd9a96a4e59" /><Relationship Type="http://schemas.openxmlformats.org/officeDocument/2006/relationships/slide" Target="/ppt/slides/slide3.xml" Id="R9f511649d690495b" /><Relationship Type="http://schemas.openxmlformats.org/officeDocument/2006/relationships/slide" Target="/ppt/slides/slide4.xml" Id="Rcfb9e1e1c702410c" /><Relationship Type="http://schemas.openxmlformats.org/officeDocument/2006/relationships/slide" Target="/ppt/slides/slide5.xml" Id="Rd53cb42aa35f4523" /><Relationship Type="http://schemas.openxmlformats.org/officeDocument/2006/relationships/slide" Target="/ppt/slides/slide6.xml" Id="R4b0bc887777a4483" /><Relationship Type="http://schemas.openxmlformats.org/officeDocument/2006/relationships/slide" Target="/ppt/slides/slide7.xml" Id="R12c5b9935ad6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e4817b5c3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b087d2124295" /><Relationship Type="http://schemas.openxmlformats.org/officeDocument/2006/relationships/theme" Target="/ppt/slideMasters/theme/theme1.xml" Id="R6645d8d333ff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7b087d212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34e077a64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8dd87192e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a8637a90a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7a8968ab141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b686865c140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cdf5224a1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171d97d16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JEWA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23 828 986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32 388 995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 WATZ  –  69,0 %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WATZ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WATZ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95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992 978 473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JEWA AS</a:t>
            </a:r>
          </a:p>
        </p:txBody>
      </p:sp>
    </p:spTree>
  </p:cSld>
  <p:clrMapOvr>
    <a:masterClrMapping xmlns:a="http://schemas.openxmlformats.org/drawingml/2006/main"/>
  </p:clrMapOvr>
</p:sld>
</file>