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e7c7bc9e84d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a82bcb60a4001"/>
  </p:sldMasterIdLst>
  <p:sldIdLst>
    <p:sldId xmlns:r="http://schemas.openxmlformats.org/officeDocument/2006/relationships" id="256" r:id="R0a293670054e4453"/>
    <p:sldId xmlns:r="http://schemas.openxmlformats.org/officeDocument/2006/relationships" id="257" r:id="Raf78c36e6ce24768"/>
    <p:sldId xmlns:r="http://schemas.openxmlformats.org/officeDocument/2006/relationships" id="258" r:id="R4b9c5f6170ab493f"/>
    <p:sldId xmlns:r="http://schemas.openxmlformats.org/officeDocument/2006/relationships" id="259" r:id="R2287662da3c14e57"/>
    <p:sldId xmlns:r="http://schemas.openxmlformats.org/officeDocument/2006/relationships" id="260" r:id="R6e0605f3ed4a46b9"/>
    <p:sldId xmlns:r="http://schemas.openxmlformats.org/officeDocument/2006/relationships" id="261" r:id="Rfedaef002bd94214"/>
    <p:sldId xmlns:r="http://schemas.openxmlformats.org/officeDocument/2006/relationships" id="262" r:id="R9b9550bda94749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a82bcb60a4001" /><Relationship Type="http://schemas.openxmlformats.org/officeDocument/2006/relationships/slide" Target="/ppt/slides/slide1.xml" Id="R0a293670054e4453" /><Relationship Type="http://schemas.openxmlformats.org/officeDocument/2006/relationships/slide" Target="/ppt/slides/slide2.xml" Id="Raf78c36e6ce24768" /><Relationship Type="http://schemas.openxmlformats.org/officeDocument/2006/relationships/slide" Target="/ppt/slides/slide3.xml" Id="R4b9c5f6170ab493f" /><Relationship Type="http://schemas.openxmlformats.org/officeDocument/2006/relationships/slide" Target="/ppt/slides/slide4.xml" Id="R2287662da3c14e57" /><Relationship Type="http://schemas.openxmlformats.org/officeDocument/2006/relationships/slide" Target="/ppt/slides/slide5.xml" Id="R6e0605f3ed4a46b9" /><Relationship Type="http://schemas.openxmlformats.org/officeDocument/2006/relationships/slide" Target="/ppt/slides/slide6.xml" Id="Rfedaef002bd94214" /><Relationship Type="http://schemas.openxmlformats.org/officeDocument/2006/relationships/slide" Target="/ppt/slides/slide7.xml" Id="R9b9550bda94749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ec7f079ca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dfc0b01134035" /><Relationship Type="http://schemas.openxmlformats.org/officeDocument/2006/relationships/theme" Target="/ppt/slideMasters/theme/theme1.xml" Id="R704fba2a2e24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bdfc0b0113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1b8d8ae2b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3bbf03708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103fe7b4046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6119af56149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76b91de1444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af2171b69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30e96e2f1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8 887 844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Skøyen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29 92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