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20138ada8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744f36e394b43"/>
  </p:sldMasterIdLst>
  <p:sldIdLst>
    <p:sldId xmlns:r="http://schemas.openxmlformats.org/officeDocument/2006/relationships" id="256" r:id="R9e8b534ded714e1a"/>
    <p:sldId xmlns:r="http://schemas.openxmlformats.org/officeDocument/2006/relationships" id="257" r:id="R7e596a33f1274b4e"/>
    <p:sldId xmlns:r="http://schemas.openxmlformats.org/officeDocument/2006/relationships" id="258" r:id="Rb207ab1238df452a"/>
    <p:sldId xmlns:r="http://schemas.openxmlformats.org/officeDocument/2006/relationships" id="259" r:id="Rcf0d1b8c9e8a4c45"/>
    <p:sldId xmlns:r="http://schemas.openxmlformats.org/officeDocument/2006/relationships" id="260" r:id="R0ea5ace5be5f40ba"/>
    <p:sldId xmlns:r="http://schemas.openxmlformats.org/officeDocument/2006/relationships" id="261" r:id="R412fbd913d124cb0"/>
    <p:sldId xmlns:r="http://schemas.openxmlformats.org/officeDocument/2006/relationships" id="262" r:id="R4f251f5ff292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44f36e394b43" /><Relationship Type="http://schemas.openxmlformats.org/officeDocument/2006/relationships/slide" Target="/ppt/slides/slide1.xml" Id="R9e8b534ded714e1a" /><Relationship Type="http://schemas.openxmlformats.org/officeDocument/2006/relationships/slide" Target="/ppt/slides/slide2.xml" Id="R7e596a33f1274b4e" /><Relationship Type="http://schemas.openxmlformats.org/officeDocument/2006/relationships/slide" Target="/ppt/slides/slide3.xml" Id="Rb207ab1238df452a" /><Relationship Type="http://schemas.openxmlformats.org/officeDocument/2006/relationships/slide" Target="/ppt/slides/slide4.xml" Id="Rcf0d1b8c9e8a4c45" /><Relationship Type="http://schemas.openxmlformats.org/officeDocument/2006/relationships/slide" Target="/ppt/slides/slide5.xml" Id="R0ea5ace5be5f40ba" /><Relationship Type="http://schemas.openxmlformats.org/officeDocument/2006/relationships/slide" Target="/ppt/slides/slide6.xml" Id="R412fbd913d124cb0" /><Relationship Type="http://schemas.openxmlformats.org/officeDocument/2006/relationships/slide" Target="/ppt/slides/slide7.xml" Id="R4f251f5ff292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9b40693e3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ba06b16574584" /><Relationship Type="http://schemas.openxmlformats.org/officeDocument/2006/relationships/theme" Target="/ppt/slideMasters/theme/theme1.xml" Id="R9e7e95b5718847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ba06b1657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73d91e49a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e9fb203a5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154d98441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7e4e8828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8b6a9d76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8505ff9b7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9bcfd67a7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F5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F5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8 369 324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WITH FALCH-NORDHEIM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AKSØY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STECHER FALCH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FALCH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Markalleen 90A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35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oivind@aksoyfalch.eu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992 987 383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