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300950872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20e001e2e47db"/>
  </p:sldMasterIdLst>
  <p:sldIdLst>
    <p:sldId xmlns:r="http://schemas.openxmlformats.org/officeDocument/2006/relationships" id="256" r:id="R03190f74003f4ad7"/>
    <p:sldId xmlns:r="http://schemas.openxmlformats.org/officeDocument/2006/relationships" id="257" r:id="R230a9de99db94078"/>
    <p:sldId xmlns:r="http://schemas.openxmlformats.org/officeDocument/2006/relationships" id="258" r:id="Rc3e6ef8235aa4ec4"/>
    <p:sldId xmlns:r="http://schemas.openxmlformats.org/officeDocument/2006/relationships" id="259" r:id="Raafc3635e82d44ca"/>
    <p:sldId xmlns:r="http://schemas.openxmlformats.org/officeDocument/2006/relationships" id="260" r:id="Rce59a32be7634d52"/>
    <p:sldId xmlns:r="http://schemas.openxmlformats.org/officeDocument/2006/relationships" id="261" r:id="R39ad63f2324e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20e001e2e47db" /><Relationship Type="http://schemas.openxmlformats.org/officeDocument/2006/relationships/slide" Target="/ppt/slides/slide1.xml" Id="R03190f74003f4ad7" /><Relationship Type="http://schemas.openxmlformats.org/officeDocument/2006/relationships/slide" Target="/ppt/slides/slide2.xml" Id="R230a9de99db94078" /><Relationship Type="http://schemas.openxmlformats.org/officeDocument/2006/relationships/slide" Target="/ppt/slides/slide3.xml" Id="Rc3e6ef8235aa4ec4" /><Relationship Type="http://schemas.openxmlformats.org/officeDocument/2006/relationships/slide" Target="/ppt/slides/slide4.xml" Id="Raafc3635e82d44ca" /><Relationship Type="http://schemas.openxmlformats.org/officeDocument/2006/relationships/slide" Target="/ppt/slides/slide5.xml" Id="Rce59a32be7634d52" /><Relationship Type="http://schemas.openxmlformats.org/officeDocument/2006/relationships/slide" Target="/ppt/slides/slide6.xml" Id="R39ad63f2324e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04652ecdb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678f45e14b65" /><Relationship Type="http://schemas.openxmlformats.org/officeDocument/2006/relationships/theme" Target="/ppt/slideMasters/theme/theme1.xml" Id="Rc0297a9a70fe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b678f45e1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9a53298b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83790fc7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609def47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ab82965c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2a7b121f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cd424d05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