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f4e0703cb4d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969ca886d345bc"/>
  </p:sldMasterIdLst>
  <p:sldIdLst>
    <p:sldId xmlns:r="http://schemas.openxmlformats.org/officeDocument/2006/relationships" id="256" r:id="R16038f4ae57b4a10"/>
    <p:sldId xmlns:r="http://schemas.openxmlformats.org/officeDocument/2006/relationships" id="257" r:id="R983e982086ac4bee"/>
    <p:sldId xmlns:r="http://schemas.openxmlformats.org/officeDocument/2006/relationships" id="258" r:id="R5a248eb7c6814bbe"/>
    <p:sldId xmlns:r="http://schemas.openxmlformats.org/officeDocument/2006/relationships" id="259" r:id="R65e73b9d4cf1410e"/>
    <p:sldId xmlns:r="http://schemas.openxmlformats.org/officeDocument/2006/relationships" id="260" r:id="R44d92580a46f4069"/>
    <p:sldId xmlns:r="http://schemas.openxmlformats.org/officeDocument/2006/relationships" id="261" r:id="R6116cfcad157406f"/>
    <p:sldId xmlns:r="http://schemas.openxmlformats.org/officeDocument/2006/relationships" id="262" r:id="R280c704533d7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69ca886d345bc" /><Relationship Type="http://schemas.openxmlformats.org/officeDocument/2006/relationships/slide" Target="/ppt/slides/slide1.xml" Id="R16038f4ae57b4a10" /><Relationship Type="http://schemas.openxmlformats.org/officeDocument/2006/relationships/slide" Target="/ppt/slides/slide2.xml" Id="R983e982086ac4bee" /><Relationship Type="http://schemas.openxmlformats.org/officeDocument/2006/relationships/slide" Target="/ppt/slides/slide3.xml" Id="R5a248eb7c6814bbe" /><Relationship Type="http://schemas.openxmlformats.org/officeDocument/2006/relationships/slide" Target="/ppt/slides/slide4.xml" Id="R65e73b9d4cf1410e" /><Relationship Type="http://schemas.openxmlformats.org/officeDocument/2006/relationships/slide" Target="/ppt/slides/slide5.xml" Id="R44d92580a46f4069" /><Relationship Type="http://schemas.openxmlformats.org/officeDocument/2006/relationships/slide" Target="/ppt/slides/slide6.xml" Id="R6116cfcad157406f" /><Relationship Type="http://schemas.openxmlformats.org/officeDocument/2006/relationships/slide" Target="/ppt/slides/slide7.xml" Id="R280c704533d7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3771cc30b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b10a142843e9" /><Relationship Type="http://schemas.openxmlformats.org/officeDocument/2006/relationships/theme" Target="/ppt/slideMasters/theme/theme1.xml" Id="R90d1df44138e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5b10a1428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40b0bed24d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949d6f349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c692b250e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607a16d2c4e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e3212dbbe45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f8f748bd74e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63e2fd4fd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54 291 578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628 946 822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638 571 425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993 022 594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