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f36c53c29646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d152af70e0423a"/>
  </p:sldMasterIdLst>
  <p:sldIdLst>
    <p:sldId xmlns:r="http://schemas.openxmlformats.org/officeDocument/2006/relationships" id="256" r:id="Rce19a1fc74034015"/>
    <p:sldId xmlns:r="http://schemas.openxmlformats.org/officeDocument/2006/relationships" id="257" r:id="R192d1769fbac4b72"/>
    <p:sldId xmlns:r="http://schemas.openxmlformats.org/officeDocument/2006/relationships" id="258" r:id="R59292b3d76b345ef"/>
    <p:sldId xmlns:r="http://schemas.openxmlformats.org/officeDocument/2006/relationships" id="259" r:id="R111810a8636c42d6"/>
    <p:sldId xmlns:r="http://schemas.openxmlformats.org/officeDocument/2006/relationships" id="260" r:id="Ra317916ab1a3413d"/>
    <p:sldId xmlns:r="http://schemas.openxmlformats.org/officeDocument/2006/relationships" id="261" r:id="R16e65d20c9dc4116"/>
    <p:sldId xmlns:r="http://schemas.openxmlformats.org/officeDocument/2006/relationships" id="262" r:id="Rd5bb1d7df57b41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152af70e0423a" /><Relationship Type="http://schemas.openxmlformats.org/officeDocument/2006/relationships/slide" Target="/ppt/slides/slide1.xml" Id="Rce19a1fc74034015" /><Relationship Type="http://schemas.openxmlformats.org/officeDocument/2006/relationships/slide" Target="/ppt/slides/slide2.xml" Id="R192d1769fbac4b72" /><Relationship Type="http://schemas.openxmlformats.org/officeDocument/2006/relationships/slide" Target="/ppt/slides/slide3.xml" Id="R59292b3d76b345ef" /><Relationship Type="http://schemas.openxmlformats.org/officeDocument/2006/relationships/slide" Target="/ppt/slides/slide4.xml" Id="R111810a8636c42d6" /><Relationship Type="http://schemas.openxmlformats.org/officeDocument/2006/relationships/slide" Target="/ppt/slides/slide5.xml" Id="Ra317916ab1a3413d" /><Relationship Type="http://schemas.openxmlformats.org/officeDocument/2006/relationships/slide" Target="/ppt/slides/slide6.xml" Id="R16e65d20c9dc4116" /><Relationship Type="http://schemas.openxmlformats.org/officeDocument/2006/relationships/slide" Target="/ppt/slides/slide7.xml" Id="Rd5bb1d7df57b41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bf58c2391746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4cc6eceb44e85" /><Relationship Type="http://schemas.openxmlformats.org/officeDocument/2006/relationships/theme" Target="/ppt/slideMasters/theme/theme1.xml" Id="R76aeea71913c47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c4cc6eceb44e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859c2eed142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d8fde0d544f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00f9a987046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5037123ee49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2acad165847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fcaf5a26945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3e0fdbb8743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GARDIS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962 772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9 206 028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9 676 130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GARDAL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Alfheim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993 050 555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