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25cb2b0ceb45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cc9dbfb6ca4a6c"/>
  </p:sldMasterIdLst>
  <p:sldIdLst>
    <p:sldId xmlns:r="http://schemas.openxmlformats.org/officeDocument/2006/relationships" id="256" r:id="R39a563a4977b4602"/>
    <p:sldId xmlns:r="http://schemas.openxmlformats.org/officeDocument/2006/relationships" id="257" r:id="Rd76e3e6fe7e94461"/>
    <p:sldId xmlns:r="http://schemas.openxmlformats.org/officeDocument/2006/relationships" id="258" r:id="R08b1ffc974464b43"/>
    <p:sldId xmlns:r="http://schemas.openxmlformats.org/officeDocument/2006/relationships" id="259" r:id="R5fdfa663343f43c4"/>
    <p:sldId xmlns:r="http://schemas.openxmlformats.org/officeDocument/2006/relationships" id="260" r:id="R44c1cf6e7b9747b5"/>
    <p:sldId xmlns:r="http://schemas.openxmlformats.org/officeDocument/2006/relationships" id="261" r:id="R6b7cd1e09e3945bd"/>
    <p:sldId xmlns:r="http://schemas.openxmlformats.org/officeDocument/2006/relationships" id="262" r:id="Re58119978ee44c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cc9dbfb6ca4a6c" /><Relationship Type="http://schemas.openxmlformats.org/officeDocument/2006/relationships/slide" Target="/ppt/slides/slide1.xml" Id="R39a563a4977b4602" /><Relationship Type="http://schemas.openxmlformats.org/officeDocument/2006/relationships/slide" Target="/ppt/slides/slide2.xml" Id="Rd76e3e6fe7e94461" /><Relationship Type="http://schemas.openxmlformats.org/officeDocument/2006/relationships/slide" Target="/ppt/slides/slide3.xml" Id="R08b1ffc974464b43" /><Relationship Type="http://schemas.openxmlformats.org/officeDocument/2006/relationships/slide" Target="/ppt/slides/slide4.xml" Id="R5fdfa663343f43c4" /><Relationship Type="http://schemas.openxmlformats.org/officeDocument/2006/relationships/slide" Target="/ppt/slides/slide5.xml" Id="R44c1cf6e7b9747b5" /><Relationship Type="http://schemas.openxmlformats.org/officeDocument/2006/relationships/slide" Target="/ppt/slides/slide6.xml" Id="R6b7cd1e09e3945bd" /><Relationship Type="http://schemas.openxmlformats.org/officeDocument/2006/relationships/slide" Target="/ppt/slides/slide7.xml" Id="Re58119978ee44c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2321ec9c4945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c6302c5a84bec" /><Relationship Type="http://schemas.openxmlformats.org/officeDocument/2006/relationships/theme" Target="/ppt/slideMasters/theme/theme1.xml" Id="Rf2984c9e7bd147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7c6302c5a84b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6fbebf4574b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d4c561b134f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c7eff111841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e363e9b1346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f6ff4e3bc46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200a94d7a41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4b5f3f93944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CAPRECA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CAPRECA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−569 115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63 907 391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553 178 894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600 541 034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CATHINKA STEEN TRØAN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OTTER STEEN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ERIK STEEN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Carl E. Steen, Ryghs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993 067 539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