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19d542014445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4793e8a1314f51"/>
  </p:sldMasterIdLst>
  <p:sldIdLst>
    <p:sldId xmlns:r="http://schemas.openxmlformats.org/officeDocument/2006/relationships" id="256" r:id="R0ef4825a230d42b2"/>
    <p:sldId xmlns:r="http://schemas.openxmlformats.org/officeDocument/2006/relationships" id="257" r:id="R9ef66a6df0cf47cf"/>
    <p:sldId xmlns:r="http://schemas.openxmlformats.org/officeDocument/2006/relationships" id="258" r:id="R3fc70d0327ad4e83"/>
    <p:sldId xmlns:r="http://schemas.openxmlformats.org/officeDocument/2006/relationships" id="259" r:id="R1a363d83fbfd4e04"/>
    <p:sldId xmlns:r="http://schemas.openxmlformats.org/officeDocument/2006/relationships" id="260" r:id="Rb1fc4f22b818407b"/>
    <p:sldId xmlns:r="http://schemas.openxmlformats.org/officeDocument/2006/relationships" id="261" r:id="R848607e5c941487f"/>
    <p:sldId xmlns:r="http://schemas.openxmlformats.org/officeDocument/2006/relationships" id="262" r:id="R442b44411d3c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793e8a1314f51" /><Relationship Type="http://schemas.openxmlformats.org/officeDocument/2006/relationships/slide" Target="/ppt/slides/slide1.xml" Id="R0ef4825a230d42b2" /><Relationship Type="http://schemas.openxmlformats.org/officeDocument/2006/relationships/slide" Target="/ppt/slides/slide2.xml" Id="R9ef66a6df0cf47cf" /><Relationship Type="http://schemas.openxmlformats.org/officeDocument/2006/relationships/slide" Target="/ppt/slides/slide3.xml" Id="R3fc70d0327ad4e83" /><Relationship Type="http://schemas.openxmlformats.org/officeDocument/2006/relationships/slide" Target="/ppt/slides/slide4.xml" Id="R1a363d83fbfd4e04" /><Relationship Type="http://schemas.openxmlformats.org/officeDocument/2006/relationships/slide" Target="/ppt/slides/slide5.xml" Id="Rb1fc4f22b818407b" /><Relationship Type="http://schemas.openxmlformats.org/officeDocument/2006/relationships/slide" Target="/ppt/slides/slide6.xml" Id="R848607e5c941487f" /><Relationship Type="http://schemas.openxmlformats.org/officeDocument/2006/relationships/slide" Target="/ppt/slides/slide7.xml" Id="R442b44411d3c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c3a367d8954e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d0e031a8445d8" /><Relationship Type="http://schemas.openxmlformats.org/officeDocument/2006/relationships/theme" Target="/ppt/slideMasters/theme/theme1.xml" Id="R6e78cf7cc9c44d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dd0e031a84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6b94a0f734c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d8479954148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fd2755fa849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81925823243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53b5006e24d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bb25cfb764c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5c7948ee74e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INDUSTRIFINANS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6 084 289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18 352 101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39 684 740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DRAUPNER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LAER &amp; CO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CONSIGNA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DYSTOPIA INVEST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FORVALTNING AS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KINESISK NORSK HANDELSSELSKAP AS  –  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94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post@industrifinans.no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www.industrifinans.no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993 075 558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