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7dd53ab8d640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29c1fb75a43f9"/>
  </p:sldMasterIdLst>
  <p:sldIdLst>
    <p:sldId xmlns:r="http://schemas.openxmlformats.org/officeDocument/2006/relationships" id="256" r:id="Rd403be4f023d4bab"/>
    <p:sldId xmlns:r="http://schemas.openxmlformats.org/officeDocument/2006/relationships" id="257" r:id="Rd2a7b85801d140c8"/>
    <p:sldId xmlns:r="http://schemas.openxmlformats.org/officeDocument/2006/relationships" id="258" r:id="Rff90bd4ae8ab4c30"/>
    <p:sldId xmlns:r="http://schemas.openxmlformats.org/officeDocument/2006/relationships" id="259" r:id="Re278cdc6d4ba4bd5"/>
    <p:sldId xmlns:r="http://schemas.openxmlformats.org/officeDocument/2006/relationships" id="260" r:id="R5316762969314120"/>
    <p:sldId xmlns:r="http://schemas.openxmlformats.org/officeDocument/2006/relationships" id="261" r:id="R95776db42b324df7"/>
    <p:sldId xmlns:r="http://schemas.openxmlformats.org/officeDocument/2006/relationships" id="262" r:id="Rb9bd6715c459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29c1fb75a43f9" /><Relationship Type="http://schemas.openxmlformats.org/officeDocument/2006/relationships/slide" Target="/ppt/slides/slide1.xml" Id="Rd403be4f023d4bab" /><Relationship Type="http://schemas.openxmlformats.org/officeDocument/2006/relationships/slide" Target="/ppt/slides/slide2.xml" Id="Rd2a7b85801d140c8" /><Relationship Type="http://schemas.openxmlformats.org/officeDocument/2006/relationships/slide" Target="/ppt/slides/slide3.xml" Id="Rff90bd4ae8ab4c30" /><Relationship Type="http://schemas.openxmlformats.org/officeDocument/2006/relationships/slide" Target="/ppt/slides/slide4.xml" Id="Re278cdc6d4ba4bd5" /><Relationship Type="http://schemas.openxmlformats.org/officeDocument/2006/relationships/slide" Target="/ppt/slides/slide5.xml" Id="R5316762969314120" /><Relationship Type="http://schemas.openxmlformats.org/officeDocument/2006/relationships/slide" Target="/ppt/slides/slide6.xml" Id="R95776db42b324df7" /><Relationship Type="http://schemas.openxmlformats.org/officeDocument/2006/relationships/slide" Target="/ppt/slides/slide7.xml" Id="Rb9bd6715c459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116e3a8614b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97babcf6a4f05" /><Relationship Type="http://schemas.openxmlformats.org/officeDocument/2006/relationships/theme" Target="/ppt/slideMasters/theme/theme1.xml" Id="Rae0e9c8aa27949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97babcf6a4f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94e152bf4a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72cd5c1b742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ef193eed643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9ff2bd2cc40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d04eb642342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7db777dd242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92a1de659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NORDNES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NORDNES REGNSKAP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2 510 213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2 307 648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ANDERSEN SKIFTESVIK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eli@nordnesregnskap.no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993 082 732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 REGNSKAP AS</a:t>
            </a:r>
          </a:p>
        </p:txBody>
      </p:sp>
    </p:spTree>
  </p:cSld>
  <p:clrMapOvr>
    <a:masterClrMapping xmlns:a="http://schemas.openxmlformats.org/drawingml/2006/main"/>
  </p:clrMapOvr>
</p:sld>
</file>