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6b81e5aa74c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c13cbf30904924"/>
  </p:sldMasterIdLst>
  <p:sldIdLst>
    <p:sldId xmlns:r="http://schemas.openxmlformats.org/officeDocument/2006/relationships" id="256" r:id="R627d5378a1e14246"/>
    <p:sldId xmlns:r="http://schemas.openxmlformats.org/officeDocument/2006/relationships" id="257" r:id="Rceaa889cc5d74eca"/>
    <p:sldId xmlns:r="http://schemas.openxmlformats.org/officeDocument/2006/relationships" id="258" r:id="Rf9e104f4aa864c3c"/>
    <p:sldId xmlns:r="http://schemas.openxmlformats.org/officeDocument/2006/relationships" id="259" r:id="R6124ef29701a47e3"/>
    <p:sldId xmlns:r="http://schemas.openxmlformats.org/officeDocument/2006/relationships" id="260" r:id="Re85d8c34ab3a4f2f"/>
    <p:sldId xmlns:r="http://schemas.openxmlformats.org/officeDocument/2006/relationships" id="261" r:id="R81a3f0a5853f4a4d"/>
    <p:sldId xmlns:r="http://schemas.openxmlformats.org/officeDocument/2006/relationships" id="262" r:id="R71ef4e4a9bed45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13cbf30904924" /><Relationship Type="http://schemas.openxmlformats.org/officeDocument/2006/relationships/slide" Target="/ppt/slides/slide1.xml" Id="R627d5378a1e14246" /><Relationship Type="http://schemas.openxmlformats.org/officeDocument/2006/relationships/slide" Target="/ppt/slides/slide2.xml" Id="Rceaa889cc5d74eca" /><Relationship Type="http://schemas.openxmlformats.org/officeDocument/2006/relationships/slide" Target="/ppt/slides/slide3.xml" Id="Rf9e104f4aa864c3c" /><Relationship Type="http://schemas.openxmlformats.org/officeDocument/2006/relationships/slide" Target="/ppt/slides/slide4.xml" Id="R6124ef29701a47e3" /><Relationship Type="http://schemas.openxmlformats.org/officeDocument/2006/relationships/slide" Target="/ppt/slides/slide5.xml" Id="Re85d8c34ab3a4f2f" /><Relationship Type="http://schemas.openxmlformats.org/officeDocument/2006/relationships/slide" Target="/ppt/slides/slide6.xml" Id="R81a3f0a5853f4a4d" /><Relationship Type="http://schemas.openxmlformats.org/officeDocument/2006/relationships/slide" Target="/ppt/slides/slide7.xml" Id="R71ef4e4a9bed45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70545280b48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a63bece77454a" /><Relationship Type="http://schemas.openxmlformats.org/officeDocument/2006/relationships/theme" Target="/ppt/slideMasters/theme/theme1.xml" Id="R9c56802d475048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a63bece77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dea44cb2c4d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71b4fa35e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19ab1b51d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4d695d01f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b9f3d99cc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9881c502142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99342c1f7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993 108 154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