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9fafcf306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03cbee2124665"/>
  </p:sldMasterIdLst>
  <p:sldIdLst>
    <p:sldId xmlns:r="http://schemas.openxmlformats.org/officeDocument/2006/relationships" id="256" r:id="Rffcfb38e2d734d2d"/>
    <p:sldId xmlns:r="http://schemas.openxmlformats.org/officeDocument/2006/relationships" id="257" r:id="Rff06941863664e57"/>
    <p:sldId xmlns:r="http://schemas.openxmlformats.org/officeDocument/2006/relationships" id="258" r:id="R00200f8bef3542cd"/>
    <p:sldId xmlns:r="http://schemas.openxmlformats.org/officeDocument/2006/relationships" id="259" r:id="R20c167837ea740d9"/>
    <p:sldId xmlns:r="http://schemas.openxmlformats.org/officeDocument/2006/relationships" id="260" r:id="R36a403ba36f04f3d"/>
    <p:sldId xmlns:r="http://schemas.openxmlformats.org/officeDocument/2006/relationships" id="261" r:id="Rdaab1ab7c300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03cbee2124665" /><Relationship Type="http://schemas.openxmlformats.org/officeDocument/2006/relationships/slide" Target="/ppt/slides/slide1.xml" Id="Rffcfb38e2d734d2d" /><Relationship Type="http://schemas.openxmlformats.org/officeDocument/2006/relationships/slide" Target="/ppt/slides/slide2.xml" Id="Rff06941863664e57" /><Relationship Type="http://schemas.openxmlformats.org/officeDocument/2006/relationships/slide" Target="/ppt/slides/slide3.xml" Id="R00200f8bef3542cd" /><Relationship Type="http://schemas.openxmlformats.org/officeDocument/2006/relationships/slide" Target="/ppt/slides/slide4.xml" Id="R20c167837ea740d9" /><Relationship Type="http://schemas.openxmlformats.org/officeDocument/2006/relationships/slide" Target="/ppt/slides/slide5.xml" Id="R36a403ba36f04f3d" /><Relationship Type="http://schemas.openxmlformats.org/officeDocument/2006/relationships/slide" Target="/ppt/slides/slide6.xml" Id="Rdaab1ab7c300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efba51f4a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686c607f6427c" /><Relationship Type="http://schemas.openxmlformats.org/officeDocument/2006/relationships/theme" Target="/ppt/slideMasters/theme/theme1.xml" Id="Rab5872f25a23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686c607f6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241fa3890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f2c7b2e94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e3cbbe44640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c01b95fb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574da11de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64e4943874d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SAGA SJØSIDEN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SAGA SJØSIDEN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613 662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Eiendom AS, 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