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8997f631e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8a20f69a54c8c"/>
  </p:sldMasterIdLst>
  <p:sldIdLst>
    <p:sldId xmlns:r="http://schemas.openxmlformats.org/officeDocument/2006/relationships" id="256" r:id="R7c13e9735a6e4684"/>
    <p:sldId xmlns:r="http://schemas.openxmlformats.org/officeDocument/2006/relationships" id="257" r:id="R852d829d1c9f4376"/>
    <p:sldId xmlns:r="http://schemas.openxmlformats.org/officeDocument/2006/relationships" id="258" r:id="Rbd1a9c3752e74d44"/>
    <p:sldId xmlns:r="http://schemas.openxmlformats.org/officeDocument/2006/relationships" id="259" r:id="R70598557269e40d3"/>
    <p:sldId xmlns:r="http://schemas.openxmlformats.org/officeDocument/2006/relationships" id="260" r:id="Ra04cece8d98544fa"/>
    <p:sldId xmlns:r="http://schemas.openxmlformats.org/officeDocument/2006/relationships" id="261" r:id="R534a1fb5f62a4b45"/>
    <p:sldId xmlns:r="http://schemas.openxmlformats.org/officeDocument/2006/relationships" id="262" r:id="R6a148ab953e5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8a20f69a54c8c" /><Relationship Type="http://schemas.openxmlformats.org/officeDocument/2006/relationships/slide" Target="/ppt/slides/slide1.xml" Id="R7c13e9735a6e4684" /><Relationship Type="http://schemas.openxmlformats.org/officeDocument/2006/relationships/slide" Target="/ppt/slides/slide2.xml" Id="R852d829d1c9f4376" /><Relationship Type="http://schemas.openxmlformats.org/officeDocument/2006/relationships/slide" Target="/ppt/slides/slide3.xml" Id="Rbd1a9c3752e74d44" /><Relationship Type="http://schemas.openxmlformats.org/officeDocument/2006/relationships/slide" Target="/ppt/slides/slide4.xml" Id="R70598557269e40d3" /><Relationship Type="http://schemas.openxmlformats.org/officeDocument/2006/relationships/slide" Target="/ppt/slides/slide5.xml" Id="Ra04cece8d98544fa" /><Relationship Type="http://schemas.openxmlformats.org/officeDocument/2006/relationships/slide" Target="/ppt/slides/slide6.xml" Id="R534a1fb5f62a4b45" /><Relationship Type="http://schemas.openxmlformats.org/officeDocument/2006/relationships/slide" Target="/ppt/slides/slide7.xml" Id="R6a148ab953e5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e3a099e93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89a65e614f43" /><Relationship Type="http://schemas.openxmlformats.org/officeDocument/2006/relationships/theme" Target="/ppt/slideMasters/theme/theme1.xml" Id="R6244bac9cb67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589a65e61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30ca3614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4360ef10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0903d4bd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ef0a1e84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b96d04ed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29f2a3d16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855357a6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SØRBAKKEN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710 622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MAGNE WANG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WANG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ELI-KRISTIN ENODD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IRENE WANG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SIDSEL LILLEBORDAL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31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SØRBAKKEN AS</a:t>
            </a:r>
          </a:p>
        </p:txBody>
      </p:sp>
    </p:spTree>
  </p:cSld>
  <p:clrMapOvr>
    <a:masterClrMapping xmlns:a="http://schemas.openxmlformats.org/drawingml/2006/main"/>
  </p:clrMapOvr>
</p:sld>
</file>