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0e988294394e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3a1612501346f6"/>
  </p:sldMasterIdLst>
  <p:sldIdLst>
    <p:sldId xmlns:r="http://schemas.openxmlformats.org/officeDocument/2006/relationships" id="256" r:id="Re763e9ada7704c72"/>
    <p:sldId xmlns:r="http://schemas.openxmlformats.org/officeDocument/2006/relationships" id="257" r:id="R462830199d8c4881"/>
    <p:sldId xmlns:r="http://schemas.openxmlformats.org/officeDocument/2006/relationships" id="258" r:id="R923ecedf0dfd44f7"/>
    <p:sldId xmlns:r="http://schemas.openxmlformats.org/officeDocument/2006/relationships" id="259" r:id="R0610459bd2694cb4"/>
    <p:sldId xmlns:r="http://schemas.openxmlformats.org/officeDocument/2006/relationships" id="260" r:id="R384631a74bb1424e"/>
    <p:sldId xmlns:r="http://schemas.openxmlformats.org/officeDocument/2006/relationships" id="261" r:id="Rbad3f86d0691463f"/>
    <p:sldId xmlns:r="http://schemas.openxmlformats.org/officeDocument/2006/relationships" id="262" r:id="R1d3f0cc5c09441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3a1612501346f6" /><Relationship Type="http://schemas.openxmlformats.org/officeDocument/2006/relationships/slide" Target="/ppt/slides/slide1.xml" Id="Re763e9ada7704c72" /><Relationship Type="http://schemas.openxmlformats.org/officeDocument/2006/relationships/slide" Target="/ppt/slides/slide2.xml" Id="R462830199d8c4881" /><Relationship Type="http://schemas.openxmlformats.org/officeDocument/2006/relationships/slide" Target="/ppt/slides/slide3.xml" Id="R923ecedf0dfd44f7" /><Relationship Type="http://schemas.openxmlformats.org/officeDocument/2006/relationships/slide" Target="/ppt/slides/slide4.xml" Id="R0610459bd2694cb4" /><Relationship Type="http://schemas.openxmlformats.org/officeDocument/2006/relationships/slide" Target="/ppt/slides/slide5.xml" Id="R384631a74bb1424e" /><Relationship Type="http://schemas.openxmlformats.org/officeDocument/2006/relationships/slide" Target="/ppt/slides/slide6.xml" Id="Rbad3f86d0691463f" /><Relationship Type="http://schemas.openxmlformats.org/officeDocument/2006/relationships/slide" Target="/ppt/slides/slide7.xml" Id="R1d3f0cc5c09441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9601364f7943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4cee5f93f45d8" /><Relationship Type="http://schemas.openxmlformats.org/officeDocument/2006/relationships/theme" Target="/ppt/slideMasters/theme/theme1.xml" Id="Rcdb5d48f9fe64e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d4cee5f93f45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faebf9d4243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aec900c3241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f68db28e441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d8a90703043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a4ee11f164c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97f59a02c47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ae5191ba348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VATTAN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VATTAN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VATTAN INVEST AS ble etablert [år] og holder til i Skage I Namdalen.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VATTAN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VATTAN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VATTAN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1 829 359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22 224 627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22 467 968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VATTAN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MARIUS FISKUM  –  33,7 %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KOMIJN AS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OSPA AS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MARIUS FISKUM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VATTAN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Arne Marius Fiskum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7860 Skage I Namdalen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993 134 082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VATTAN INVEST AS</a:t>
            </a:r>
          </a:p>
        </p:txBody>
      </p:sp>
    </p:spTree>
  </p:cSld>
  <p:clrMapOvr>
    <a:masterClrMapping xmlns:a="http://schemas.openxmlformats.org/drawingml/2006/main"/>
  </p:clrMapOvr>
</p:sld>
</file>