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57985bc7940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3735c53ab241a3"/>
  </p:sldMasterIdLst>
  <p:sldIdLst>
    <p:sldId xmlns:r="http://schemas.openxmlformats.org/officeDocument/2006/relationships" id="256" r:id="R4abfff40406447bb"/>
    <p:sldId xmlns:r="http://schemas.openxmlformats.org/officeDocument/2006/relationships" id="257" r:id="Rdd6ad7debc304a41"/>
    <p:sldId xmlns:r="http://schemas.openxmlformats.org/officeDocument/2006/relationships" id="258" r:id="Rcddc41f667db4f72"/>
    <p:sldId xmlns:r="http://schemas.openxmlformats.org/officeDocument/2006/relationships" id="259" r:id="R8aac87e361bc4974"/>
    <p:sldId xmlns:r="http://schemas.openxmlformats.org/officeDocument/2006/relationships" id="260" r:id="R8d8743b07c5f4097"/>
    <p:sldId xmlns:r="http://schemas.openxmlformats.org/officeDocument/2006/relationships" id="261" r:id="Rb0b60fb16f984ee0"/>
    <p:sldId xmlns:r="http://schemas.openxmlformats.org/officeDocument/2006/relationships" id="262" r:id="R16bd0f5bfcfa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735c53ab241a3" /><Relationship Type="http://schemas.openxmlformats.org/officeDocument/2006/relationships/slide" Target="/ppt/slides/slide1.xml" Id="R4abfff40406447bb" /><Relationship Type="http://schemas.openxmlformats.org/officeDocument/2006/relationships/slide" Target="/ppt/slides/slide2.xml" Id="Rdd6ad7debc304a41" /><Relationship Type="http://schemas.openxmlformats.org/officeDocument/2006/relationships/slide" Target="/ppt/slides/slide3.xml" Id="Rcddc41f667db4f72" /><Relationship Type="http://schemas.openxmlformats.org/officeDocument/2006/relationships/slide" Target="/ppt/slides/slide4.xml" Id="R8aac87e361bc4974" /><Relationship Type="http://schemas.openxmlformats.org/officeDocument/2006/relationships/slide" Target="/ppt/slides/slide5.xml" Id="R8d8743b07c5f4097" /><Relationship Type="http://schemas.openxmlformats.org/officeDocument/2006/relationships/slide" Target="/ppt/slides/slide6.xml" Id="Rb0b60fb16f984ee0" /><Relationship Type="http://schemas.openxmlformats.org/officeDocument/2006/relationships/slide" Target="/ppt/slides/slide7.xml" Id="R16bd0f5bfcfa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34597390d5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f6db82b3a4f58" /><Relationship Type="http://schemas.openxmlformats.org/officeDocument/2006/relationships/theme" Target="/ppt/slideMasters/theme/theme1.xml" Id="Redf5e53494aa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2f6db82b3a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a5a9c211c44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f3c60e906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fb3a8f58e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41a00b5c9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225de44748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c39085f6a4f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3e66274704e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