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c355046c77a42a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57136a73e9a49a6"/>
  </p:sldMasterIdLst>
  <p:sldIdLst>
    <p:sldId xmlns:r="http://schemas.openxmlformats.org/officeDocument/2006/relationships" id="256" r:id="R65d6e2f5cc7a4862"/>
    <p:sldId xmlns:r="http://schemas.openxmlformats.org/officeDocument/2006/relationships" id="257" r:id="R486ac3e903cc4043"/>
    <p:sldId xmlns:r="http://schemas.openxmlformats.org/officeDocument/2006/relationships" id="258" r:id="R5c8eb6c307664474"/>
    <p:sldId xmlns:r="http://schemas.openxmlformats.org/officeDocument/2006/relationships" id="259" r:id="Re870d27999a74fde"/>
    <p:sldId xmlns:r="http://schemas.openxmlformats.org/officeDocument/2006/relationships" id="260" r:id="R893971cce25343cb"/>
    <p:sldId xmlns:r="http://schemas.openxmlformats.org/officeDocument/2006/relationships" id="261" r:id="Rc889872cac5d48d2"/>
    <p:sldId xmlns:r="http://schemas.openxmlformats.org/officeDocument/2006/relationships" id="262" r:id="R1784f766099a47b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57136a73e9a49a6" /><Relationship Type="http://schemas.openxmlformats.org/officeDocument/2006/relationships/slide" Target="/ppt/slides/slide1.xml" Id="R65d6e2f5cc7a4862" /><Relationship Type="http://schemas.openxmlformats.org/officeDocument/2006/relationships/slide" Target="/ppt/slides/slide2.xml" Id="R486ac3e903cc4043" /><Relationship Type="http://schemas.openxmlformats.org/officeDocument/2006/relationships/slide" Target="/ppt/slides/slide3.xml" Id="R5c8eb6c307664474" /><Relationship Type="http://schemas.openxmlformats.org/officeDocument/2006/relationships/slide" Target="/ppt/slides/slide4.xml" Id="Re870d27999a74fde" /><Relationship Type="http://schemas.openxmlformats.org/officeDocument/2006/relationships/slide" Target="/ppt/slides/slide5.xml" Id="R893971cce25343cb" /><Relationship Type="http://schemas.openxmlformats.org/officeDocument/2006/relationships/slide" Target="/ppt/slides/slide6.xml" Id="Rc889872cac5d48d2" /><Relationship Type="http://schemas.openxmlformats.org/officeDocument/2006/relationships/slide" Target="/ppt/slides/slide7.xml" Id="R1784f766099a47b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49a61ca23954ad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11e14022314be5" /><Relationship Type="http://schemas.openxmlformats.org/officeDocument/2006/relationships/theme" Target="/ppt/slideMasters/theme/theme1.xml" Id="Rdf0cbce1c795406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411e14022314be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7342d199d844d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e7635369a143f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9e99d5b56f4b9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9143166ef0474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288766feb04fa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03db7c2d1f42d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94d9ecdc0d443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FJELDAVLI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FJELDAVLI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FJELDAVLI AS ble etablert [år] og holder til i Korgen.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FJELDAVLI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FJELDAVLI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FJELDAVLI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−22 113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1 214 894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7 020 918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7 048 298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FJELDAVLI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BØRGE FJELDAVLI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FJELDAVLI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Sentrumsveien 13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8646 Korgen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fjeldavli@gmail.com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993 211 923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FJELDAVLI AS</a:t>
            </a:r>
          </a:p>
        </p:txBody>
      </p:sp>
    </p:spTree>
  </p:cSld>
  <p:clrMapOvr>
    <a:masterClrMapping xmlns:a="http://schemas.openxmlformats.org/drawingml/2006/main"/>
  </p:clrMapOvr>
</p:sld>
</file>