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26408781c54e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5da55502054f24"/>
  </p:sldMasterIdLst>
  <p:sldIdLst>
    <p:sldId xmlns:r="http://schemas.openxmlformats.org/officeDocument/2006/relationships" id="256" r:id="R6fee89a97962450d"/>
    <p:sldId xmlns:r="http://schemas.openxmlformats.org/officeDocument/2006/relationships" id="257" r:id="R795c34f22fbe43f1"/>
    <p:sldId xmlns:r="http://schemas.openxmlformats.org/officeDocument/2006/relationships" id="258" r:id="R4b53f3a64d9f4ca9"/>
    <p:sldId xmlns:r="http://schemas.openxmlformats.org/officeDocument/2006/relationships" id="259" r:id="R6fd111576ce44999"/>
    <p:sldId xmlns:r="http://schemas.openxmlformats.org/officeDocument/2006/relationships" id="260" r:id="Rd42d57b920594e38"/>
    <p:sldId xmlns:r="http://schemas.openxmlformats.org/officeDocument/2006/relationships" id="261" r:id="R70038b94ce664dad"/>
    <p:sldId xmlns:r="http://schemas.openxmlformats.org/officeDocument/2006/relationships" id="262" r:id="R0efd50bbb93043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da55502054f24" /><Relationship Type="http://schemas.openxmlformats.org/officeDocument/2006/relationships/slide" Target="/ppt/slides/slide1.xml" Id="R6fee89a97962450d" /><Relationship Type="http://schemas.openxmlformats.org/officeDocument/2006/relationships/slide" Target="/ppt/slides/slide2.xml" Id="R795c34f22fbe43f1" /><Relationship Type="http://schemas.openxmlformats.org/officeDocument/2006/relationships/slide" Target="/ppt/slides/slide3.xml" Id="R4b53f3a64d9f4ca9" /><Relationship Type="http://schemas.openxmlformats.org/officeDocument/2006/relationships/slide" Target="/ppt/slides/slide4.xml" Id="R6fd111576ce44999" /><Relationship Type="http://schemas.openxmlformats.org/officeDocument/2006/relationships/slide" Target="/ppt/slides/slide5.xml" Id="Rd42d57b920594e38" /><Relationship Type="http://schemas.openxmlformats.org/officeDocument/2006/relationships/slide" Target="/ppt/slides/slide6.xml" Id="R70038b94ce664dad" /><Relationship Type="http://schemas.openxmlformats.org/officeDocument/2006/relationships/slide" Target="/ppt/slides/slide7.xml" Id="R0efd50bbb93043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588d8642f4a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de565939046b0" /><Relationship Type="http://schemas.openxmlformats.org/officeDocument/2006/relationships/theme" Target="/ppt/slideMasters/theme/theme1.xml" Id="R70738fe45dd94c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9de565939046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98aff5ab047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4ebcc64334d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41146995047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5790f44174e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cbeb90b2e42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a7336d7cb46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5fc91a99b4b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GAWAIN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GAWAIN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38 100 474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327 055 188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332 382 246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ØYVIND SCHAGE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ØYVIND SCHAGE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ØYVIND SCHAGE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993 218 790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