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092e6b45e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e3658efd643c0"/>
  </p:sldMasterIdLst>
  <p:sldIdLst>
    <p:sldId xmlns:r="http://schemas.openxmlformats.org/officeDocument/2006/relationships" id="256" r:id="R691eb0c61f2f4ab7"/>
    <p:sldId xmlns:r="http://schemas.openxmlformats.org/officeDocument/2006/relationships" id="257" r:id="R2171d52539c448e8"/>
    <p:sldId xmlns:r="http://schemas.openxmlformats.org/officeDocument/2006/relationships" id="258" r:id="R3d417f2f45af4e0d"/>
    <p:sldId xmlns:r="http://schemas.openxmlformats.org/officeDocument/2006/relationships" id="259" r:id="R7c5ccaa562674776"/>
    <p:sldId xmlns:r="http://schemas.openxmlformats.org/officeDocument/2006/relationships" id="260" r:id="R9007df29d30645eb"/>
    <p:sldId xmlns:r="http://schemas.openxmlformats.org/officeDocument/2006/relationships" id="261" r:id="R83e1637166d440f2"/>
    <p:sldId xmlns:r="http://schemas.openxmlformats.org/officeDocument/2006/relationships" id="262" r:id="Rce9b905304b8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e3658efd643c0" /><Relationship Type="http://schemas.openxmlformats.org/officeDocument/2006/relationships/slide" Target="/ppt/slides/slide1.xml" Id="R691eb0c61f2f4ab7" /><Relationship Type="http://schemas.openxmlformats.org/officeDocument/2006/relationships/slide" Target="/ppt/slides/slide2.xml" Id="R2171d52539c448e8" /><Relationship Type="http://schemas.openxmlformats.org/officeDocument/2006/relationships/slide" Target="/ppt/slides/slide3.xml" Id="R3d417f2f45af4e0d" /><Relationship Type="http://schemas.openxmlformats.org/officeDocument/2006/relationships/slide" Target="/ppt/slides/slide4.xml" Id="R7c5ccaa562674776" /><Relationship Type="http://schemas.openxmlformats.org/officeDocument/2006/relationships/slide" Target="/ppt/slides/slide5.xml" Id="R9007df29d30645eb" /><Relationship Type="http://schemas.openxmlformats.org/officeDocument/2006/relationships/slide" Target="/ppt/slides/slide6.xml" Id="R83e1637166d440f2" /><Relationship Type="http://schemas.openxmlformats.org/officeDocument/2006/relationships/slide" Target="/ppt/slides/slide7.xml" Id="Rce9b905304b8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08195483e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bca7278094fe7" /><Relationship Type="http://schemas.openxmlformats.org/officeDocument/2006/relationships/theme" Target="/ppt/slideMasters/theme/theme1.xml" Id="Rbb258abe0e15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bca727809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adc12d32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869db491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f4776b16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0c01d7116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849239497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d7b56b6146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3cda91d26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LANCELOT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1 212 425 672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