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54e7a009b0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cb3a788fa453c"/>
  </p:sldMasterIdLst>
  <p:sldIdLst>
    <p:sldId xmlns:r="http://schemas.openxmlformats.org/officeDocument/2006/relationships" id="256" r:id="Racde1c9e33ee48a3"/>
    <p:sldId xmlns:r="http://schemas.openxmlformats.org/officeDocument/2006/relationships" id="257" r:id="Rfb33b4b017444831"/>
    <p:sldId xmlns:r="http://schemas.openxmlformats.org/officeDocument/2006/relationships" id="258" r:id="Rd851a3e634794529"/>
    <p:sldId xmlns:r="http://schemas.openxmlformats.org/officeDocument/2006/relationships" id="259" r:id="R07a546ce818c4772"/>
    <p:sldId xmlns:r="http://schemas.openxmlformats.org/officeDocument/2006/relationships" id="260" r:id="R5c8256e8995847d2"/>
    <p:sldId xmlns:r="http://schemas.openxmlformats.org/officeDocument/2006/relationships" id="261" r:id="R946c23d397c9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cb3a788fa453c" /><Relationship Type="http://schemas.openxmlformats.org/officeDocument/2006/relationships/slide" Target="/ppt/slides/slide1.xml" Id="Racde1c9e33ee48a3" /><Relationship Type="http://schemas.openxmlformats.org/officeDocument/2006/relationships/slide" Target="/ppt/slides/slide2.xml" Id="Rfb33b4b017444831" /><Relationship Type="http://schemas.openxmlformats.org/officeDocument/2006/relationships/slide" Target="/ppt/slides/slide3.xml" Id="Rd851a3e634794529" /><Relationship Type="http://schemas.openxmlformats.org/officeDocument/2006/relationships/slide" Target="/ppt/slides/slide4.xml" Id="R07a546ce818c4772" /><Relationship Type="http://schemas.openxmlformats.org/officeDocument/2006/relationships/slide" Target="/ppt/slides/slide5.xml" Id="R5c8256e8995847d2" /><Relationship Type="http://schemas.openxmlformats.org/officeDocument/2006/relationships/slide" Target="/ppt/slides/slide6.xml" Id="R946c23d397c9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cbd9d0b65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106fcd6f44850" /><Relationship Type="http://schemas.openxmlformats.org/officeDocument/2006/relationships/theme" Target="/ppt/slideMasters/theme/theme1.xml" Id="R0032248b6fbc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e106fcd6f4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992e1f875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371e3a05e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6880b007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31b00103d4d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708c0ccc248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ff5f16816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