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51242851a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be81630424155"/>
  </p:sldMasterIdLst>
  <p:sldIdLst>
    <p:sldId xmlns:r="http://schemas.openxmlformats.org/officeDocument/2006/relationships" id="256" r:id="R9a3ab24f06ab4351"/>
    <p:sldId xmlns:r="http://schemas.openxmlformats.org/officeDocument/2006/relationships" id="257" r:id="R72f585b522ad48cc"/>
    <p:sldId xmlns:r="http://schemas.openxmlformats.org/officeDocument/2006/relationships" id="258" r:id="R71d9cec39e7b4cca"/>
    <p:sldId xmlns:r="http://schemas.openxmlformats.org/officeDocument/2006/relationships" id="259" r:id="R8f10746f990d411e"/>
    <p:sldId xmlns:r="http://schemas.openxmlformats.org/officeDocument/2006/relationships" id="260" r:id="R375e13177dd440d9"/>
    <p:sldId xmlns:r="http://schemas.openxmlformats.org/officeDocument/2006/relationships" id="261" r:id="Rb5011df421a84ca8"/>
    <p:sldId xmlns:r="http://schemas.openxmlformats.org/officeDocument/2006/relationships" id="262" r:id="Re2a683eba46a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be81630424155" /><Relationship Type="http://schemas.openxmlformats.org/officeDocument/2006/relationships/slide" Target="/ppt/slides/slide1.xml" Id="R9a3ab24f06ab4351" /><Relationship Type="http://schemas.openxmlformats.org/officeDocument/2006/relationships/slide" Target="/ppt/slides/slide2.xml" Id="R72f585b522ad48cc" /><Relationship Type="http://schemas.openxmlformats.org/officeDocument/2006/relationships/slide" Target="/ppt/slides/slide3.xml" Id="R71d9cec39e7b4cca" /><Relationship Type="http://schemas.openxmlformats.org/officeDocument/2006/relationships/slide" Target="/ppt/slides/slide4.xml" Id="R8f10746f990d411e" /><Relationship Type="http://schemas.openxmlformats.org/officeDocument/2006/relationships/slide" Target="/ppt/slides/slide5.xml" Id="R375e13177dd440d9" /><Relationship Type="http://schemas.openxmlformats.org/officeDocument/2006/relationships/slide" Target="/ppt/slides/slide6.xml" Id="Rb5011df421a84ca8" /><Relationship Type="http://schemas.openxmlformats.org/officeDocument/2006/relationships/slide" Target="/ppt/slides/slide7.xml" Id="Re2a683eba46a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bd0f8a39e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14682ebb04098" /><Relationship Type="http://schemas.openxmlformats.org/officeDocument/2006/relationships/theme" Target="/ppt/slideMasters/theme/theme1.xml" Id="R8108f89a94eb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14682ebb0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b92097796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ce7030f17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febd2455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3ee118d12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2e7f0483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1b4666c70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d96a8a3943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SCHJØTT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23 402 390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26 481 848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EMIL NORDBERG FALSTER-SCHJØTT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