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fa9d2a7b1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2bfdc580342f5"/>
  </p:sldMasterIdLst>
  <p:sldIdLst>
    <p:sldId xmlns:r="http://schemas.openxmlformats.org/officeDocument/2006/relationships" id="256" r:id="Re3f52b183b4040d1"/>
    <p:sldId xmlns:r="http://schemas.openxmlformats.org/officeDocument/2006/relationships" id="257" r:id="Rfc8fa419d7e743cf"/>
    <p:sldId xmlns:r="http://schemas.openxmlformats.org/officeDocument/2006/relationships" id="258" r:id="Rc6e6e4c708c64ef2"/>
    <p:sldId xmlns:r="http://schemas.openxmlformats.org/officeDocument/2006/relationships" id="259" r:id="Rad207bb5d7b64460"/>
    <p:sldId xmlns:r="http://schemas.openxmlformats.org/officeDocument/2006/relationships" id="260" r:id="R0d7ba2adf8ed496b"/>
    <p:sldId xmlns:r="http://schemas.openxmlformats.org/officeDocument/2006/relationships" id="261" r:id="R39e5d2136c134ef0"/>
    <p:sldId xmlns:r="http://schemas.openxmlformats.org/officeDocument/2006/relationships" id="262" r:id="R11821195059a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2bfdc580342f5" /><Relationship Type="http://schemas.openxmlformats.org/officeDocument/2006/relationships/slide" Target="/ppt/slides/slide1.xml" Id="Re3f52b183b4040d1" /><Relationship Type="http://schemas.openxmlformats.org/officeDocument/2006/relationships/slide" Target="/ppt/slides/slide2.xml" Id="Rfc8fa419d7e743cf" /><Relationship Type="http://schemas.openxmlformats.org/officeDocument/2006/relationships/slide" Target="/ppt/slides/slide3.xml" Id="Rc6e6e4c708c64ef2" /><Relationship Type="http://schemas.openxmlformats.org/officeDocument/2006/relationships/slide" Target="/ppt/slides/slide4.xml" Id="Rad207bb5d7b64460" /><Relationship Type="http://schemas.openxmlformats.org/officeDocument/2006/relationships/slide" Target="/ppt/slides/slide5.xml" Id="R0d7ba2adf8ed496b" /><Relationship Type="http://schemas.openxmlformats.org/officeDocument/2006/relationships/slide" Target="/ppt/slides/slide6.xml" Id="R39e5d2136c134ef0" /><Relationship Type="http://schemas.openxmlformats.org/officeDocument/2006/relationships/slide" Target="/ppt/slides/slide7.xml" Id="R11821195059a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ce4a57b58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331a8eb7549bd" /><Relationship Type="http://schemas.openxmlformats.org/officeDocument/2006/relationships/theme" Target="/ppt/slideMasters/theme/theme1.xml" Id="R2c28efd41ac941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331a8eb75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cf4ac629b49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0136490ec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afb301bb74a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a2c0037b9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fc07ca49b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8f34b3607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a727e7c55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MOCCA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MOCCA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5 511 482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40 473 002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57 936 271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KRISTOFER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SAXEGAARD REITEN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KRISTOFER REITEN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993 270 547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MOCCA INVEST AS</a:t>
            </a:r>
          </a:p>
        </p:txBody>
      </p:sp>
    </p:spTree>
  </p:cSld>
  <p:clrMapOvr>
    <a:masterClrMapping xmlns:a="http://schemas.openxmlformats.org/drawingml/2006/main"/>
  </p:clrMapOvr>
</p:sld>
</file>