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d2a801222b4d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5c9d4a32484386"/>
  </p:sldMasterIdLst>
  <p:sldIdLst>
    <p:sldId xmlns:r="http://schemas.openxmlformats.org/officeDocument/2006/relationships" id="256" r:id="R2f795e88874446d1"/>
    <p:sldId xmlns:r="http://schemas.openxmlformats.org/officeDocument/2006/relationships" id="257" r:id="R0a13c574837d493a"/>
    <p:sldId xmlns:r="http://schemas.openxmlformats.org/officeDocument/2006/relationships" id="258" r:id="R3e48c264b4b24127"/>
    <p:sldId xmlns:r="http://schemas.openxmlformats.org/officeDocument/2006/relationships" id="259" r:id="Refaedd71e1be4115"/>
    <p:sldId xmlns:r="http://schemas.openxmlformats.org/officeDocument/2006/relationships" id="260" r:id="R469d92a16cbc442c"/>
    <p:sldId xmlns:r="http://schemas.openxmlformats.org/officeDocument/2006/relationships" id="261" r:id="R2f022237f4eb40d7"/>
    <p:sldId xmlns:r="http://schemas.openxmlformats.org/officeDocument/2006/relationships" id="262" r:id="R8ba23d21c62c4b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5c9d4a32484386" /><Relationship Type="http://schemas.openxmlformats.org/officeDocument/2006/relationships/slide" Target="/ppt/slides/slide1.xml" Id="R2f795e88874446d1" /><Relationship Type="http://schemas.openxmlformats.org/officeDocument/2006/relationships/slide" Target="/ppt/slides/slide2.xml" Id="R0a13c574837d493a" /><Relationship Type="http://schemas.openxmlformats.org/officeDocument/2006/relationships/slide" Target="/ppt/slides/slide3.xml" Id="R3e48c264b4b24127" /><Relationship Type="http://schemas.openxmlformats.org/officeDocument/2006/relationships/slide" Target="/ppt/slides/slide4.xml" Id="Refaedd71e1be4115" /><Relationship Type="http://schemas.openxmlformats.org/officeDocument/2006/relationships/slide" Target="/ppt/slides/slide5.xml" Id="R469d92a16cbc442c" /><Relationship Type="http://schemas.openxmlformats.org/officeDocument/2006/relationships/slide" Target="/ppt/slides/slide6.xml" Id="R2f022237f4eb40d7" /><Relationship Type="http://schemas.openxmlformats.org/officeDocument/2006/relationships/slide" Target="/ppt/slides/slide7.xml" Id="R8ba23d21c62c4b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173c0c6354f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3341ce9554895" /><Relationship Type="http://schemas.openxmlformats.org/officeDocument/2006/relationships/theme" Target="/ppt/slideMasters/theme/theme1.xml" Id="R3a000664a94447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a3341ce95548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ea012057e48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f655e46134f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532a3c2d54b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b33da367b45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d971f15814b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3dfb9868845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bdacad98f4c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ROTNES CONSULTING, ADVENTURE AND DEVELOPMENT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ROTNES CONSULTING, ADVENTURE AND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ROTNES CONSULTING, ADVENTURE AND DEVELOPMENT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ROTNES CONSULTING, ADVENTURE AND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ROTNES CONSULTING, ADVENTURE AND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ROTNES CONSULTING, ADVENTURE AND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137 950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280 144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477 809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ROTNES CONSULTING, ADVENTURE AND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MATHILDE PETTERSON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HALLBERG PETTERSON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ROTNES CONSULTING, ADVENTURE AND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Rotnesveien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993 275 042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ROTNES CONSULTING, ADVENTURE AND DEVELOPMENT AS</a:t>
            </a:r>
          </a:p>
        </p:txBody>
      </p:sp>
    </p:spTree>
  </p:cSld>
  <p:clrMapOvr>
    <a:masterClrMapping xmlns:a="http://schemas.openxmlformats.org/drawingml/2006/main"/>
  </p:clrMapOvr>
</p:sld>
</file>